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94" r:id="rId1"/>
  </p:sldMasterIdLst>
  <p:notesMasterIdLst>
    <p:notesMasterId r:id="rId24"/>
  </p:notesMasterIdLst>
  <p:handoutMasterIdLst>
    <p:handoutMasterId r:id="rId25"/>
  </p:handoutMasterIdLst>
  <p:sldIdLst>
    <p:sldId id="259" r:id="rId2"/>
    <p:sldId id="261" r:id="rId3"/>
    <p:sldId id="262" r:id="rId4"/>
    <p:sldId id="264" r:id="rId5"/>
    <p:sldId id="265" r:id="rId6"/>
    <p:sldId id="263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9" r:id="rId19"/>
    <p:sldId id="278" r:id="rId20"/>
    <p:sldId id="280" r:id="rId21"/>
    <p:sldId id="281" r:id="rId22"/>
    <p:sldId id="282" r:id="rId23"/>
  </p:sldIdLst>
  <p:sldSz cx="9144000" cy="6858000" type="screen4x3"/>
  <p:notesSz cx="6718300" cy="9867900"/>
  <p:embeddedFontLst>
    <p:embeddedFont>
      <p:font typeface="Effra" panose="020B0604020202020204" charset="0"/>
      <p:regular r:id="rId26"/>
      <p:bold r:id="rId27"/>
      <p:italic r:id="rId28"/>
      <p:boldItalic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  <p:embeddedFont>
      <p:font typeface="Arial Bold" panose="020B0704020202020204" pitchFamily="34" charset="0"/>
      <p:bold r:id="rId34"/>
    </p:embeddedFont>
    <p:embeddedFont>
      <p:font typeface="Arial Black" panose="020B0A04020102020204" pitchFamily="34" charset="0"/>
      <p:bold r:id="rId35"/>
    </p:embeddedFont>
  </p:embeddedFontLst>
  <p:defaultTextStyle>
    <a:defPPr>
      <a:defRPr lang="en-GB"/>
    </a:defPPr>
    <a:lvl1pPr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000" kern="1200">
        <a:solidFill>
          <a:schemeClr val="tx2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2000" kern="1200">
        <a:solidFill>
          <a:schemeClr val="tx2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08">
          <p15:clr>
            <a:srgbClr val="A4A3A4"/>
          </p15:clr>
        </p15:guide>
        <p15:guide id="2" pos="211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799A1"/>
    <a:srgbClr val="BF0071"/>
    <a:srgbClr val="7EAF35"/>
    <a:srgbClr val="F3F3F3"/>
    <a:srgbClr val="F0F0F0"/>
    <a:srgbClr val="EEEEEE"/>
    <a:srgbClr val="FDFDFD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68" autoAdjust="0"/>
    <p:restoredTop sz="95990" autoAdjust="0"/>
  </p:normalViewPr>
  <p:slideViewPr>
    <p:cSldViewPr showGuides="1">
      <p:cViewPr varScale="1">
        <p:scale>
          <a:sx n="78" d="100"/>
          <a:sy n="78" d="100"/>
        </p:scale>
        <p:origin x="1272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 showGuides="1">
      <p:cViewPr varScale="1">
        <p:scale>
          <a:sx n="51" d="100"/>
          <a:sy n="51" d="100"/>
        </p:scale>
        <p:origin x="2988" y="90"/>
      </p:cViewPr>
      <p:guideLst>
        <p:guide orient="horz" pos="3108"/>
        <p:guide pos="2116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33" Type="http://schemas.openxmlformats.org/officeDocument/2006/relationships/font" Target="fonts/font8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7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77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ctr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endParaRPr lang="en-GB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5977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06825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ctr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altLang="en-US" dirty="0">
                <a:latin typeface="Effra" panose="020B0603020203020204" pitchFamily="34" charset="0"/>
              </a:rPr>
              <a:t>AA</a:t>
            </a:r>
          </a:p>
        </p:txBody>
      </p:sp>
      <p:sp>
        <p:nvSpPr>
          <p:cNvPr id="45978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74188"/>
            <a:ext cx="2911475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altLang="en-US" dirty="0">
                <a:latin typeface="Effra" panose="020B0603020203020204" pitchFamily="34" charset="0"/>
              </a:rPr>
              <a:t>A</a:t>
            </a:r>
          </a:p>
        </p:txBody>
      </p:sp>
      <p:sp>
        <p:nvSpPr>
          <p:cNvPr id="45978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06825" y="9374188"/>
            <a:ext cx="2911475" cy="4937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GB" altLang="en-US" dirty="0">
                <a:latin typeface="Effra" panose="020B0603020203020204" pitchFamily="34" charset="0"/>
              </a:rPr>
              <a:t>A</a:t>
            </a:r>
            <a:fld id="{6BDED6D5-33CC-49C8-A14A-4660977D1BEE}" type="slidenum">
              <a:rPr lang="en-GB" altLang="en-US" smtClean="0">
                <a:latin typeface="Effra" panose="020B0603020203020204" pitchFamily="34" charset="0"/>
              </a:rPr>
              <a:pPr/>
              <a:t>‹#›</a:t>
            </a:fld>
            <a:endParaRPr lang="en-GB" altLang="en-US" dirty="0">
              <a:latin typeface="Effra" panose="020B06030202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434998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altLang="en-US" dirty="0"/>
          </a:p>
        </p:txBody>
      </p:sp>
      <p:sp>
        <p:nvSpPr>
          <p:cNvPr id="921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05238" y="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altLang="en-US" dirty="0"/>
          </a:p>
        </p:txBody>
      </p:sp>
      <p:sp>
        <p:nvSpPr>
          <p:cNvPr id="9220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3763" y="739775"/>
            <a:ext cx="4933950" cy="37004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922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71513" y="4687888"/>
            <a:ext cx="5375275" cy="44402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Click to edit Master text styles</a:t>
            </a:r>
          </a:p>
          <a:p>
            <a:pPr lvl="1"/>
            <a:r>
              <a:rPr lang="en-GB" altLang="en-US" dirty="0"/>
              <a:t>Second level</a:t>
            </a:r>
          </a:p>
          <a:p>
            <a:pPr lvl="2"/>
            <a:r>
              <a:rPr lang="en-GB" altLang="en-US" dirty="0"/>
              <a:t>Third level</a:t>
            </a:r>
          </a:p>
          <a:p>
            <a:pPr lvl="3"/>
            <a:r>
              <a:rPr lang="en-GB" altLang="en-US" dirty="0"/>
              <a:t>Fourth level</a:t>
            </a:r>
          </a:p>
          <a:p>
            <a:pPr lvl="4"/>
            <a:r>
              <a:rPr lang="en-GB" altLang="en-US" dirty="0"/>
              <a:t>Fifth level</a:t>
            </a:r>
          </a:p>
        </p:txBody>
      </p:sp>
      <p:sp>
        <p:nvSpPr>
          <p:cNvPr id="922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7260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GB" altLang="en-US" dirty="0"/>
          </a:p>
        </p:txBody>
      </p:sp>
      <p:sp>
        <p:nvSpPr>
          <p:cNvPr id="922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05238" y="9372600"/>
            <a:ext cx="2911475" cy="4937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34" tIns="45716" rIns="91434" bIns="45716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Effra" panose="020B0603020203020204" pitchFamily="34" charset="0"/>
              </a:defRPr>
            </a:lvl1pPr>
          </a:lstStyle>
          <a:p>
            <a:fld id="{A3ADB805-8BF7-47B5-B5FB-292FECAF2630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1864654184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Effra" panose="020B0603020203020204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7D9A8A42-CDD3-483B-A525-DE73108F9D72}" type="slidenum">
              <a:rPr lang="en-GB" altLang="en-US"/>
              <a:pPr/>
              <a:t>‹#›</a:t>
            </a:fld>
            <a:endParaRPr lang="en-GB" alt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1"/>
          </p:nvPr>
        </p:nvSpPr>
        <p:spPr>
          <a:xfrm>
            <a:off x="424800" y="2214000"/>
            <a:ext cx="3888000" cy="4320000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7" name="Content Placeholder 2"/>
          <p:cNvSpPr>
            <a:spLocks noGrp="1"/>
          </p:cNvSpPr>
          <p:nvPr>
            <p:ph idx="12"/>
          </p:nvPr>
        </p:nvSpPr>
        <p:spPr>
          <a:xfrm>
            <a:off x="4581327" y="2214000"/>
            <a:ext cx="3888000" cy="4320000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50903792"/>
      </p:ext>
    </p:extLst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ubtitle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6642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5785870"/>
            <a:ext cx="8568952" cy="955498"/>
          </a:xfrm>
        </p:spPr>
        <p:txBody>
          <a:bodyPr wrap="square" anchor="t" anchorCtr="0"/>
          <a:lstStyle>
            <a:lvl1pPr>
              <a:lnSpc>
                <a:spcPct val="8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on two lines maximum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2282585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ubtit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6642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5785870"/>
            <a:ext cx="8568952" cy="955498"/>
          </a:xfrm>
        </p:spPr>
        <p:txBody>
          <a:bodyPr wrap="square" anchor="t" anchorCtr="0"/>
          <a:lstStyle>
            <a:lvl1pPr>
              <a:lnSpc>
                <a:spcPct val="80000"/>
              </a:lnSpc>
              <a:defRPr sz="3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 on two lines maximum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84663863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ubtit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56642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9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5785870"/>
            <a:ext cx="8568952" cy="955498"/>
          </a:xfrm>
        </p:spPr>
        <p:txBody>
          <a:bodyPr wrap="square" anchor="t" anchorCtr="0"/>
          <a:lstStyle>
            <a:lvl1pPr>
              <a:lnSpc>
                <a:spcPct val="80000"/>
              </a:lnSpc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 on two lines maximum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28170634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idebar (Red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5769" cy="68774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6095769" y="0"/>
            <a:ext cx="3045600" cy="6877404"/>
          </a:xfrm>
          <a:prstGeom prst="rect">
            <a:avLst/>
          </a:prstGeom>
          <a:solidFill>
            <a:schemeClr val="accent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332656"/>
            <a:ext cx="2592288" cy="1730144"/>
          </a:xfrm>
        </p:spPr>
        <p:txBody>
          <a:bodyPr wrap="square"/>
          <a:lstStyle>
            <a:lvl1pPr>
              <a:lnSpc>
                <a:spcPct val="8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2214000"/>
            <a:ext cx="2592288" cy="396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6056774"/>
      </p:ext>
    </p:extLst>
  </p:cSld>
  <p:clrMapOvr>
    <a:masterClrMapping/>
  </p:clrMapOvr>
  <p:transition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idebar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5769" cy="68774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6095769" y="0"/>
            <a:ext cx="3045600" cy="6877404"/>
          </a:xfrm>
          <a:prstGeom prst="rect">
            <a:avLst/>
          </a:prstGeom>
          <a:solidFill>
            <a:schemeClr val="tx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332656"/>
            <a:ext cx="2592288" cy="1730144"/>
          </a:xfrm>
        </p:spPr>
        <p:txBody>
          <a:bodyPr wrap="square"/>
          <a:lstStyle>
            <a:lvl1pPr>
              <a:lnSpc>
                <a:spcPct val="80000"/>
              </a:lnSpc>
              <a:defRPr sz="32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2214000"/>
            <a:ext cx="2592288" cy="396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44653840"/>
      </p:ext>
    </p:extLst>
  </p:cSld>
  <p:clrMapOvr>
    <a:masterClrMapping/>
  </p:clrMapOvr>
  <p:transition>
    <p:fade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Image and sidebar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6095769" cy="6877404"/>
          </a:xfrm>
          <a:solidFill>
            <a:schemeClr val="bg1"/>
          </a:solidFill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4" name="Rectangle 3"/>
          <p:cNvSpPr/>
          <p:nvPr userDrawn="1"/>
        </p:nvSpPr>
        <p:spPr bwMode="auto">
          <a:xfrm>
            <a:off x="6095769" y="0"/>
            <a:ext cx="3045600" cy="6877404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300192" y="332656"/>
            <a:ext cx="2592288" cy="1730144"/>
          </a:xfrm>
        </p:spPr>
        <p:txBody>
          <a:bodyPr wrap="square"/>
          <a:lstStyle>
            <a:lvl1pPr>
              <a:lnSpc>
                <a:spcPct val="80000"/>
              </a:lnSpc>
              <a:defRPr sz="32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9" name="Content Placeholder 2"/>
          <p:cNvSpPr>
            <a:spLocks noGrp="1"/>
          </p:cNvSpPr>
          <p:nvPr>
            <p:ph idx="1"/>
          </p:nvPr>
        </p:nvSpPr>
        <p:spPr>
          <a:xfrm>
            <a:off x="6300192" y="2214000"/>
            <a:ext cx="2592288" cy="3960000"/>
          </a:xfrm>
        </p:spPr>
        <p:txBody>
          <a:bodyPr/>
          <a:lstStyle>
            <a:lvl1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  <a:defRPr lang="en-GB" sz="2000" baseline="0" dirty="0" smtClean="0">
                <a:solidFill>
                  <a:schemeClr val="tx2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63656A"/>
              </a:buClr>
              <a:buSzTx/>
              <a:buFont typeface="Effra" panose="020B0603020203020204" pitchFamily="34" charset="0"/>
              <a:buChar char="•"/>
              <a:tabLst/>
              <a:defRPr>
                <a:solidFill>
                  <a:schemeClr val="tx2"/>
                </a:solidFill>
              </a:defRPr>
            </a:lvl2pPr>
            <a:lvl3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•"/>
              <a:tabLst/>
              <a:defRPr>
                <a:solidFill>
                  <a:schemeClr val="tx2"/>
                </a:solidFill>
              </a:defRPr>
            </a:lvl3pPr>
            <a:lvl4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&gt;"/>
              <a:tabLst/>
              <a:defRPr>
                <a:solidFill>
                  <a:schemeClr val="tx2"/>
                </a:solidFill>
              </a:defRPr>
            </a:lvl4pPr>
            <a:lvl5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Effra" panose="020B0603020203020204" pitchFamily="34" charset="0"/>
              <a:buChar char="-"/>
              <a:tabLst/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Second level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Third level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180000" marR="0" lvl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Tx/>
              <a:buFont typeface="Arial" charset="0"/>
              <a:buChar char="•"/>
              <a:tabLst/>
            </a:pPr>
            <a:r>
              <a:rPr lang="en-US" dirty="0"/>
              <a:t>Fifth level</a:t>
            </a:r>
            <a:endParaRPr lang="en-GB" dirty="0"/>
          </a:p>
          <a:p>
            <a:pPr marL="180000" marR="0" lvl="4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D2002E"/>
              </a:buClr>
              <a:buSzTx/>
              <a:buFont typeface="Arial" charset="0"/>
              <a:buChar char="•"/>
              <a:tabLst/>
              <a:defRPr/>
            </a:pPr>
            <a:endParaRPr kumimoji="0" lang="en-GB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169246"/>
      </p:ext>
    </p:extLst>
  </p:cSld>
  <p:clrMapOvr>
    <a:masterClrMapping/>
  </p:clrMapOvr>
  <p:transition>
    <p:fade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metable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196752"/>
            <a:ext cx="9144000" cy="566124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188640"/>
            <a:ext cx="8568952" cy="955498"/>
          </a:xfrm>
        </p:spPr>
        <p:txBody>
          <a:bodyPr wrap="square" anchor="b" anchorCtr="0"/>
          <a:lstStyle>
            <a:lvl1pPr>
              <a:lnSpc>
                <a:spcPct val="8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Timetable (suggest three columns – event, Location, time)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484784"/>
            <a:ext cx="8568952" cy="513418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7311900"/>
      </p:ext>
    </p:extLst>
  </p:cSld>
  <p:clrMapOvr>
    <a:masterClrMapping/>
  </p:clrMapOvr>
  <p:transition>
    <p:fade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metable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196752"/>
            <a:ext cx="9144000" cy="566124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188640"/>
            <a:ext cx="8568952" cy="955498"/>
          </a:xfrm>
        </p:spPr>
        <p:txBody>
          <a:bodyPr wrap="square" anchor="b" anchorCtr="0"/>
          <a:lstStyle>
            <a:lvl1pPr>
              <a:lnSpc>
                <a:spcPct val="80000"/>
              </a:lnSpc>
              <a:defRPr sz="36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Timetable (suggest three columns – event, Location, time)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484784"/>
            <a:ext cx="8568952" cy="513418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123185"/>
      </p:ext>
    </p:extLst>
  </p:cSld>
  <p:clrMapOvr>
    <a:masterClrMapping/>
  </p:clrMapOvr>
  <p:transition>
    <p:fade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metable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7" name="Rectangle 6"/>
          <p:cNvSpPr/>
          <p:nvPr userDrawn="1"/>
        </p:nvSpPr>
        <p:spPr bwMode="auto">
          <a:xfrm>
            <a:off x="0" y="1196752"/>
            <a:ext cx="9144000" cy="5661248"/>
          </a:xfrm>
          <a:prstGeom prst="rect">
            <a:avLst/>
          </a:prstGeom>
          <a:solidFill>
            <a:schemeClr val="bg1"/>
          </a:solidFill>
          <a:ln w="38100">
            <a:noFill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GB" sz="2400" b="0" i="0" u="none" strike="noStrike" cap="none" normalizeH="0" baseline="0" dirty="0" err="1">
              <a:ln>
                <a:noFill/>
              </a:ln>
              <a:solidFill>
                <a:schemeClr val="bg1"/>
              </a:solidFill>
              <a:effectLst/>
              <a:latin typeface="+mn-lt"/>
            </a:endParaRPr>
          </a:p>
        </p:txBody>
      </p:sp>
      <p:sp>
        <p:nvSpPr>
          <p:cNvPr id="14" name="Title 1"/>
          <p:cNvSpPr>
            <a:spLocks noGrp="1"/>
          </p:cNvSpPr>
          <p:nvPr>
            <p:ph type="title" hasCustomPrompt="1"/>
          </p:nvPr>
        </p:nvSpPr>
        <p:spPr>
          <a:xfrm>
            <a:off x="251520" y="188640"/>
            <a:ext cx="8568952" cy="955498"/>
          </a:xfrm>
        </p:spPr>
        <p:txBody>
          <a:bodyPr wrap="square" anchor="b" anchorCtr="0"/>
          <a:lstStyle>
            <a:lvl1pPr>
              <a:lnSpc>
                <a:spcPct val="80000"/>
              </a:lnSpc>
              <a:defRPr sz="3600" baseline="0"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Timetable (suggest three columns – event, Location, time)</a:t>
            </a:r>
            <a:endParaRPr lang="en-GB" dirty="0"/>
          </a:p>
        </p:txBody>
      </p:sp>
      <p:sp>
        <p:nvSpPr>
          <p:cNvPr id="5" name="Table Placeholder 4"/>
          <p:cNvSpPr>
            <a:spLocks noGrp="1"/>
          </p:cNvSpPr>
          <p:nvPr>
            <p:ph type="tbl" sz="quarter" idx="11"/>
          </p:nvPr>
        </p:nvSpPr>
        <p:spPr>
          <a:xfrm>
            <a:off x="251520" y="1484784"/>
            <a:ext cx="8568952" cy="5134186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85123185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DCF6A46F-80AB-49F3-8C7E-9717ED945456}" type="slidenum">
              <a:rPr lang="en-GB" altLang="en-US"/>
              <a:pPr/>
              <a:t>‹#›</a:t>
            </a:fld>
            <a:endParaRPr lang="en-GB" altLang="en-US" dirty="0"/>
          </a:p>
        </p:txBody>
      </p:sp>
    </p:spTree>
    <p:extLst>
      <p:ext uri="{BB962C8B-B14F-4D97-AF65-F5344CB8AC3E}">
        <p14:creationId xmlns:p14="http://schemas.microsoft.com/office/powerpoint/2010/main" val="96310441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 (Colour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 userDrawn="1"/>
        </p:nvSpPr>
        <p:spPr bwMode="hidden">
          <a:xfrm>
            <a:off x="0" y="457200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22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58" t="424" r="7953" b="22234"/>
          <a:stretch>
            <a:fillRect/>
          </a:stretch>
        </p:blipFill>
        <p:spPr bwMode="auto">
          <a:xfrm>
            <a:off x="0" y="2286000"/>
            <a:ext cx="9144000" cy="2286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3" name="Rectangle 22"/>
          <p:cNvSpPr/>
          <p:nvPr userDrawn="1"/>
        </p:nvSpPr>
        <p:spPr bwMode="hidden">
          <a:xfrm>
            <a:off x="0" y="0"/>
            <a:ext cx="9144000" cy="2286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3084" name="Rectangle 12"/>
          <p:cNvSpPr>
            <a:spLocks noGrp="1" noChangeArrowheads="1"/>
          </p:cNvSpPr>
          <p:nvPr>
            <p:ph type="subTitle" idx="1"/>
          </p:nvPr>
        </p:nvSpPr>
        <p:spPr>
          <a:xfrm>
            <a:off x="424800" y="4653136"/>
            <a:ext cx="7920038" cy="925512"/>
          </a:xfrm>
        </p:spPr>
        <p:txBody>
          <a:bodyPr/>
          <a:lstStyle>
            <a:lvl1pPr marL="0" indent="0">
              <a:buFontTx/>
              <a:buNone/>
              <a:defRPr sz="20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subtitle style</a:t>
            </a:r>
            <a:endParaRPr lang="en-GB" altLang="en-US" noProof="0" dirty="0"/>
          </a:p>
        </p:txBody>
      </p:sp>
      <p:sp>
        <p:nvSpPr>
          <p:cNvPr id="2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8525" y="6237312"/>
            <a:ext cx="676275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4C01B32-D1A0-401C-8867-70456BBB1E87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sp>
        <p:nvSpPr>
          <p:cNvPr id="28" name="TextBox 27"/>
          <p:cNvSpPr txBox="1">
            <a:spLocks noChangeArrowheads="1"/>
          </p:cNvSpPr>
          <p:nvPr userDrawn="1"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  <p:pic>
        <p:nvPicPr>
          <p:cNvPr id="32" name="Picture 55"/>
          <p:cNvPicPr>
            <a:picLocks noChangeAspect="1" noChangeArrowheads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hidden">
          <a:xfrm>
            <a:off x="7524750" y="439662"/>
            <a:ext cx="1184275" cy="384326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Rectangle 11"/>
          <p:cNvSpPr>
            <a:spLocks noGrp="1" noChangeArrowheads="1"/>
          </p:cNvSpPr>
          <p:nvPr>
            <p:ph type="ctrTitle"/>
          </p:nvPr>
        </p:nvSpPr>
        <p:spPr>
          <a:xfrm>
            <a:off x="424800" y="1143000"/>
            <a:ext cx="8280000" cy="919800"/>
          </a:xfrm>
        </p:spPr>
        <p:txBody>
          <a:bodyPr wrap="square"/>
          <a:lstStyle>
            <a:lvl1pPr>
              <a:lnSpc>
                <a:spcPct val="90000"/>
              </a:lnSpc>
              <a:tabLst>
                <a:tab pos="4038600" algn="l"/>
              </a:tabLst>
              <a:defRPr sz="3800" cap="all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altLang="en-US" noProof="0" dirty="0"/>
              <a:t>Click to edit Master title style</a:t>
            </a:r>
            <a:endParaRPr lang="en-GB" altLang="en-US" noProof="0" dirty="0"/>
          </a:p>
        </p:txBody>
      </p:sp>
      <p:sp>
        <p:nvSpPr>
          <p:cNvPr id="15" name="Text Placeholder 2"/>
          <p:cNvSpPr>
            <a:spLocks noGrp="1"/>
          </p:cNvSpPr>
          <p:nvPr>
            <p:ph type="body" sz="quarter" idx="13" hasCustomPrompt="1"/>
          </p:nvPr>
        </p:nvSpPr>
        <p:spPr>
          <a:xfrm>
            <a:off x="417512" y="0"/>
            <a:ext cx="2858344" cy="805551"/>
          </a:xfrm>
          <a:solidFill>
            <a:schemeClr val="accent1"/>
          </a:solidFill>
        </p:spPr>
        <p:txBody>
          <a:bodyPr wrap="square" lIns="72000" tIns="396000" rIns="72000" bIns="36000">
            <a:spAutoFit/>
          </a:bodyPr>
          <a:lstStyle>
            <a:lvl1pPr marL="0" indent="0">
              <a:buNone/>
              <a:defRPr sz="1200" b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Unit name here, max 2 line, adjust width of box if required</a:t>
            </a:r>
            <a:endParaRPr lang="en-GB" dirty="0"/>
          </a:p>
        </p:txBody>
      </p:sp>
      <p:sp>
        <p:nvSpPr>
          <p:cNvPr id="16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124200" y="6237312"/>
            <a:ext cx="2895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ctr">
              <a:defRPr sz="1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Copyright University of Reading</a:t>
            </a:r>
          </a:p>
        </p:txBody>
      </p:sp>
      <p:sp>
        <p:nvSpPr>
          <p:cNvPr id="17" name="Date Placeholder 1"/>
          <p:cNvSpPr>
            <a:spLocks noGrp="1"/>
          </p:cNvSpPr>
          <p:nvPr>
            <p:ph type="dt" sz="half" idx="2"/>
          </p:nvPr>
        </p:nvSpPr>
        <p:spPr>
          <a:xfrm>
            <a:off x="424800" y="6237312"/>
            <a:ext cx="2133600" cy="252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200">
                <a:solidFill>
                  <a:schemeClr val="bg2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GB" dirty="0"/>
              <a:t>Wednesday, 11 June 2014</a:t>
            </a:r>
          </a:p>
        </p:txBody>
      </p:sp>
      <p:sp>
        <p:nvSpPr>
          <p:cNvPr id="19" name="TextBox 18"/>
          <p:cNvSpPr txBox="1"/>
          <p:nvPr userDrawn="1"/>
        </p:nvSpPr>
        <p:spPr>
          <a:xfrm>
            <a:off x="424800" y="6646907"/>
            <a:ext cx="2016224" cy="12311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D2002E"/>
              </a:buClr>
              <a:buSzTx/>
              <a:buFont typeface="Arial" charset="0"/>
              <a:buNone/>
              <a:tabLst/>
              <a:defRPr/>
            </a:pPr>
            <a:r>
              <a:rPr kumimoji="0" lang="en-GB" sz="800" b="0" i="0" u="none" strike="noStrike" kern="0" cap="none" spc="0" normalizeH="0" baseline="0" noProof="0" dirty="0">
                <a:ln>
                  <a:noFill/>
                </a:ln>
                <a:solidFill>
                  <a:schemeClr val="bg2"/>
                </a:solidFill>
                <a:effectLst/>
                <a:uLnTx/>
                <a:uFillTx/>
                <a:latin typeface="Arial" panose="020B0604020202020204" pitchFamily="34" charset="0"/>
                <a:cs typeface="Arial" panose="020B0604020202020204" pitchFamily="34" charset="0"/>
              </a:rPr>
              <a:t>Copyright University of Reading</a:t>
            </a:r>
          </a:p>
        </p:txBody>
      </p:sp>
      <p:sp>
        <p:nvSpPr>
          <p:cNvPr id="20" name="Picture Placeholder 7"/>
          <p:cNvSpPr>
            <a:spLocks noGrp="1"/>
          </p:cNvSpPr>
          <p:nvPr>
            <p:ph type="pic" sz="quarter" idx="16" hasCustomPrompt="1"/>
          </p:nvPr>
        </p:nvSpPr>
        <p:spPr>
          <a:xfrm>
            <a:off x="0" y="2286000"/>
            <a:ext cx="9144000" cy="2286000"/>
          </a:xfrm>
        </p:spPr>
        <p:txBody>
          <a:bodyPr/>
          <a:lstStyle>
            <a:lvl1pPr marL="0" indent="0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picture. Visit www.reading.ac.uk/imagebank for more.</a:t>
            </a:r>
          </a:p>
        </p:txBody>
      </p:sp>
    </p:spTree>
    <p:extLst>
      <p:ext uri="{BB962C8B-B14F-4D97-AF65-F5344CB8AC3E}">
        <p14:creationId xmlns:p14="http://schemas.microsoft.com/office/powerpoint/2010/main" val="2691051544"/>
      </p:ext>
    </p:extLst>
  </p:cSld>
  <p:clrMapOvr>
    <a:masterClrMapping/>
  </p:clrMapOvr>
  <p:transition spd="med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F6A46F-80AB-49F3-8C7E-9717ED945456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pic>
        <p:nvPicPr>
          <p:cNvPr id="6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</p:spTree>
    <p:extLst>
      <p:ext uri="{BB962C8B-B14F-4D97-AF65-F5344CB8AC3E}">
        <p14:creationId xmlns:p14="http://schemas.microsoft.com/office/powerpoint/2010/main" val="2498505558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lumn (Grey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41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en-GB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7D9A8A42-CDD3-483B-A525-DE73108F9D72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sp>
        <p:nvSpPr>
          <p:cNvPr id="8" name="TextBox 7"/>
          <p:cNvSpPr txBox="1">
            <a:spLocks noChangeArrowheads="1"/>
          </p:cNvSpPr>
          <p:nvPr userDrawn="1"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  <p:sp>
        <p:nvSpPr>
          <p:cNvPr id="9" name="Content Placeholder 2"/>
          <p:cNvSpPr>
            <a:spLocks noGrp="1"/>
          </p:cNvSpPr>
          <p:nvPr>
            <p:ph idx="11"/>
          </p:nvPr>
        </p:nvSpPr>
        <p:spPr>
          <a:xfrm>
            <a:off x="424800" y="2214000"/>
            <a:ext cx="3888000" cy="432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  <p:sp>
        <p:nvSpPr>
          <p:cNvPr id="10" name="Content Placeholder 2"/>
          <p:cNvSpPr>
            <a:spLocks noGrp="1"/>
          </p:cNvSpPr>
          <p:nvPr>
            <p:ph idx="12"/>
          </p:nvPr>
        </p:nvSpPr>
        <p:spPr>
          <a:xfrm>
            <a:off x="4581327" y="2214000"/>
            <a:ext cx="3888000" cy="4320000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44848305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CAE96E1-FE19-476C-9CF0-3BB4903735D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280000" cy="5904656"/>
          </a:xfrm>
        </p:spPr>
        <p:txBody>
          <a:bodyPr/>
          <a:lstStyle>
            <a:lvl1pPr>
              <a:buClr>
                <a:schemeClr val="accent1"/>
              </a:buClr>
              <a:defRPr/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8992143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CAE96E1-FE19-476C-9CF0-3BB4903735D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4" name="Content Placeholder 5"/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280000" cy="5904656"/>
          </a:xfrm>
        </p:spPr>
        <p:txBody>
          <a:bodyPr/>
          <a:lstStyle>
            <a:lvl1pPr>
              <a:buClr>
                <a:schemeClr val="bg2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bg2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bg2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bg2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bg2"/>
              </a:buCl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0921445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Section splash (Colou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CAE96E1-FE19-476C-9CF0-3BB4903735D9}" type="slidenum">
              <a:rPr lang="en-GB" altLang="en-US" smtClean="0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-252536" y="3841456"/>
            <a:ext cx="10202863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GB" altLang="en-US" sz="14000" dirty="0">
                <a:solidFill>
                  <a:schemeClr val="bg1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LIMITLESS</a:t>
            </a: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4437112"/>
          </a:xfrm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8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0" y="3794864"/>
            <a:ext cx="2304256" cy="464400"/>
          </a:xfrm>
          <a:solidFill>
            <a:schemeClr val="bg1"/>
          </a:solidFill>
        </p:spPr>
        <p:txBody>
          <a:bodyPr lIns="90000" tIns="46800" rIns="90000" bIns="46800">
            <a:noAutofit/>
          </a:bodyPr>
          <a:lstStyle>
            <a:lvl1pPr marL="0" indent="0">
              <a:buNone/>
              <a:defRPr sz="2200" b="1" cap="all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Education is</a:t>
            </a:r>
            <a:endParaRPr lang="en-GB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0" y="5857878"/>
            <a:ext cx="6984776" cy="464400"/>
          </a:xfrm>
          <a:solidFill>
            <a:schemeClr val="bg1"/>
          </a:solidFill>
        </p:spPr>
        <p:txBody>
          <a:bodyPr lIns="90000" tIns="46800" rIns="90000" bIns="46800"/>
          <a:lstStyle>
            <a:lvl1pPr marL="0" indent="0">
              <a:buNone/>
              <a:defRPr sz="2200" cap="all" baseline="0">
                <a:solidFill>
                  <a:schemeClr val="tx1"/>
                </a:solidFill>
                <a:latin typeface="Arial Bold" panose="020B0704020202020204" pitchFamily="34" charset="0"/>
                <a:cs typeface="Arial Bold" panose="020B0704020202020204" pitchFamily="34" charset="0"/>
              </a:defRPr>
            </a:lvl1pPr>
          </a:lstStyle>
          <a:p>
            <a:pPr lvl="0"/>
            <a:r>
              <a:rPr lang="en-US" dirty="0"/>
              <a:t>Make the box longer for longer phrases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89526319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splash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fld id="{8CAE96E1-FE19-476C-9CF0-3BB4903735D9}" type="slidenum">
              <a:rPr lang="en-GB" altLang="en-US"/>
              <a:pPr/>
              <a:t>‹#›</a:t>
            </a:fld>
            <a:endParaRPr lang="en-GB" altLang="en-US"/>
          </a:p>
        </p:txBody>
      </p:sp>
      <p:sp>
        <p:nvSpPr>
          <p:cNvPr id="3" name="Rectangle 2"/>
          <p:cNvSpPr/>
          <p:nvPr userDrawn="1"/>
        </p:nvSpPr>
        <p:spPr bwMode="hidden"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GB"/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-238125" y="3841456"/>
            <a:ext cx="10202863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r>
              <a:rPr lang="en-GB" altLang="en-US" sz="14000" dirty="0">
                <a:solidFill>
                  <a:schemeClr val="tx1"/>
                </a:solidFill>
                <a:latin typeface="Arial Bold" panose="020B0704020202020204" pitchFamily="34" charset="0"/>
                <a:cs typeface="Arial Bold" panose="020B0704020202020204" pitchFamily="34" charset="0"/>
              </a:rPr>
              <a:t>LIMITLESS</a:t>
            </a:r>
          </a:p>
        </p:txBody>
      </p:sp>
      <p:sp>
        <p:nvSpPr>
          <p:cNvPr id="6" name="Picture Placeholder 12"/>
          <p:cNvSpPr>
            <a:spLocks noGrp="1"/>
          </p:cNvSpPr>
          <p:nvPr>
            <p:ph type="pic" sz="quarter" idx="11"/>
          </p:nvPr>
        </p:nvSpPr>
        <p:spPr>
          <a:xfrm>
            <a:off x="0" y="0"/>
            <a:ext cx="9144000" cy="4437112"/>
          </a:xfrm>
          <a:ln>
            <a:noFill/>
          </a:ln>
        </p:spPr>
        <p:txBody>
          <a:bodyPr/>
          <a:lstStyle/>
          <a:p>
            <a:r>
              <a:rPr lang="en-US"/>
              <a:t>Click icon to add picture</a:t>
            </a:r>
            <a:endParaRPr lang="en-GB" dirty="0"/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14" hasCustomPrompt="1"/>
          </p:nvPr>
        </p:nvSpPr>
        <p:spPr>
          <a:xfrm>
            <a:off x="251520" y="3794864"/>
            <a:ext cx="2304000" cy="464400"/>
          </a:xfrm>
          <a:solidFill>
            <a:schemeClr val="accent1"/>
          </a:solidFill>
        </p:spPr>
        <p:txBody>
          <a:bodyPr lIns="90000" tIns="46800" rIns="90000" bIns="46800">
            <a:noAutofit/>
          </a:bodyPr>
          <a:lstStyle>
            <a:lvl1pPr marL="0" indent="0">
              <a:buNone/>
              <a:defRPr sz="2200" cap="all" baseline="0">
                <a:solidFill>
                  <a:schemeClr val="bg1"/>
                </a:solidFill>
                <a:latin typeface="Arial Bold" panose="020B0704020202020204" pitchFamily="34" charset="0"/>
                <a:cs typeface="Arial Bold" panose="020B0704020202020204" pitchFamily="34" charset="0"/>
              </a:defRPr>
            </a:lvl1pPr>
          </a:lstStyle>
          <a:p>
            <a:pPr lvl="0"/>
            <a:r>
              <a:rPr lang="en-US" dirty="0"/>
              <a:t>Education is</a:t>
            </a:r>
            <a:endParaRPr lang="en-GB" dirty="0"/>
          </a:p>
        </p:txBody>
      </p:sp>
      <p:sp>
        <p:nvSpPr>
          <p:cNvPr id="12" name="Text Placeholder 10"/>
          <p:cNvSpPr>
            <a:spLocks noGrp="1"/>
          </p:cNvSpPr>
          <p:nvPr>
            <p:ph type="body" sz="quarter" idx="15" hasCustomPrompt="1"/>
          </p:nvPr>
        </p:nvSpPr>
        <p:spPr>
          <a:xfrm>
            <a:off x="251520" y="5857878"/>
            <a:ext cx="6984776" cy="464400"/>
          </a:xfrm>
          <a:solidFill>
            <a:schemeClr val="accent1"/>
          </a:solidFill>
        </p:spPr>
        <p:txBody>
          <a:bodyPr lIns="90000" tIns="46800" rIns="90000" bIns="46800"/>
          <a:lstStyle>
            <a:lvl1pPr marL="0" indent="0">
              <a:buNone/>
              <a:defRPr sz="2200" cap="all" baseline="0">
                <a:solidFill>
                  <a:schemeClr val="bg1"/>
                </a:solidFill>
                <a:latin typeface="Arial Bold" panose="020B0704020202020204" pitchFamily="34" charset="0"/>
                <a:cs typeface="Arial Bold" panose="020B0704020202020204" pitchFamily="34" charset="0"/>
              </a:defRPr>
            </a:lvl1pPr>
          </a:lstStyle>
          <a:p>
            <a:pPr lvl="0"/>
            <a:r>
              <a:rPr lang="en-US" dirty="0"/>
              <a:t>Make the box longer for longer phrases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98380634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2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7" name="Picture 53" descr="Device-black"/>
          <p:cNvPicPr>
            <a:picLocks noChangeAspect="1" noChangeArrowheads="1"/>
          </p:cNvPicPr>
          <p:nvPr/>
        </p:nvPicPr>
        <p:blipFill>
          <a:blip r:embed="rId2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4750" y="438150"/>
            <a:ext cx="1184275" cy="3873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24800" y="1234800"/>
            <a:ext cx="8280000" cy="82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en-GB" altLang="en-US" dirty="0"/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24800" y="2214000"/>
            <a:ext cx="8280000" cy="396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GB" dirty="0"/>
          </a:p>
        </p:txBody>
      </p:sp>
      <p:sp>
        <p:nvSpPr>
          <p:cNvPr id="1037" name="Rectangle 13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028525" y="6237312"/>
            <a:ext cx="676275" cy="252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4C01B32-D1A0-401C-8867-70456BBB1E87}" type="slidenum">
              <a:rPr lang="en-GB" altLang="en-US" smtClean="0"/>
              <a:pPr/>
              <a:t>‹#›</a:t>
            </a:fld>
            <a:endParaRPr lang="en-GB" altLang="en-US" dirty="0"/>
          </a:p>
        </p:txBody>
      </p:sp>
      <p:pic>
        <p:nvPicPr>
          <p:cNvPr id="1074" name="Picture 50" descr="Device-wine"/>
          <p:cNvPicPr>
            <a:picLocks noChangeAspect="1" noChangeArrowheads="1"/>
          </p:cNvPicPr>
          <p:nvPr/>
        </p:nvPicPr>
        <p:blipFill>
          <a:blip r:embed="rId2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5763"/>
          </a:xfrm>
          <a:prstGeom prst="rect">
            <a:avLst/>
          </a:prstGeom>
          <a:solidFill>
            <a:schemeClr val="accent1"/>
          </a:solidFill>
        </p:spPr>
      </p:pic>
      <p:pic>
        <p:nvPicPr>
          <p:cNvPr id="1079" name="Picture 55" descr="Device-white"/>
          <p:cNvPicPr>
            <a:picLocks noChangeAspect="1" noChangeArrowheads="1"/>
          </p:cNvPicPr>
          <p:nvPr/>
        </p:nvPicPr>
        <p:blipFill>
          <a:blip r:embed="rId2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hidden">
          <a:xfrm>
            <a:off x="7524750" y="438150"/>
            <a:ext cx="1184275" cy="387350"/>
          </a:xfrm>
          <a:prstGeom prst="rect">
            <a:avLst/>
          </a:pr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1928500" y="6605072"/>
            <a:ext cx="6769100" cy="1846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b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r"/>
            <a:r>
              <a:rPr lang="en-GB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LIMITLESS </a:t>
            </a:r>
            <a:r>
              <a:rPr lang="en-GB" altLang="en-US" sz="1200" dirty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POTENTIAL</a:t>
            </a:r>
            <a:r>
              <a:rPr lang="en-GB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OPPORTUNITIES</a:t>
            </a:r>
            <a:r>
              <a:rPr lang="en-GB" altLang="en-US" sz="12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 | LIMITLESS </a:t>
            </a:r>
            <a:r>
              <a:rPr lang="en-GB" altLang="en-US" sz="1200" dirty="0">
                <a:solidFill>
                  <a:schemeClr val="tx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IMPACT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9" r:id="rId1"/>
    <p:sldLayoutId id="2147483697" r:id="rId2"/>
    <p:sldLayoutId id="2147483696" r:id="rId3"/>
    <p:sldLayoutId id="2147483698" r:id="rId4"/>
    <p:sldLayoutId id="2147483700" r:id="rId5"/>
    <p:sldLayoutId id="2147483701" r:id="rId6"/>
    <p:sldLayoutId id="2147483702" r:id="rId7"/>
    <p:sldLayoutId id="2147483706" r:id="rId8"/>
    <p:sldLayoutId id="2147483707" r:id="rId9"/>
    <p:sldLayoutId id="2147483708" r:id="rId10"/>
    <p:sldLayoutId id="2147483713" r:id="rId11"/>
    <p:sldLayoutId id="2147483709" r:id="rId12"/>
    <p:sldLayoutId id="2147483710" r:id="rId13"/>
    <p:sldLayoutId id="2147483711" r:id="rId14"/>
    <p:sldLayoutId id="2147483712" r:id="rId15"/>
    <p:sldLayoutId id="2147483714" r:id="rId16"/>
    <p:sldLayoutId id="2147483715" r:id="rId17"/>
    <p:sldLayoutId id="2147483716" r:id="rId18"/>
  </p:sldLayoutIdLst>
  <p:transition>
    <p:fade/>
  </p:transition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800" b="1" cap="all" baseline="0">
          <a:solidFill>
            <a:schemeClr val="accent1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n-lt"/>
        </a:defRPr>
      </a:lvl9pPr>
    </p:titleStyle>
    <p:bodyStyle>
      <a:lvl1pPr marL="18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chemeClr val="accent1"/>
        </a:buClr>
        <a:buSzTx/>
        <a:buFont typeface="Arial" charset="0"/>
        <a:buChar char="•"/>
        <a:tabLst/>
        <a:defRPr sz="2000" baseline="0">
          <a:solidFill>
            <a:schemeClr val="tx2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4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>
          <a:srgbClr val="63656A"/>
        </a:buClr>
        <a:buSzTx/>
        <a:buFont typeface="Effra" panose="020B0603020203020204" pitchFamily="34" charset="0"/>
        <a:buChar char="•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2pPr>
      <a:lvl3pPr marL="90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Effra" panose="020B0603020203020204" pitchFamily="34" charset="0"/>
        <a:buChar char="•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3pPr>
      <a:lvl4pPr marL="126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Effra" panose="020B0603020203020204" pitchFamily="34" charset="0"/>
        <a:buChar char="&gt;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4pPr>
      <a:lvl5pPr marL="1620000" marR="0" indent="-180000" algn="l" defTabSz="914400" rtl="0" eaLnBrk="1" fontAlgn="base" latinLnBrk="0" hangingPunct="1">
        <a:lnSpc>
          <a:spcPct val="100000"/>
        </a:lnSpc>
        <a:spcBef>
          <a:spcPct val="20000"/>
        </a:spcBef>
        <a:spcAft>
          <a:spcPct val="0"/>
        </a:spcAft>
        <a:buClrTx/>
        <a:buSzTx/>
        <a:buFont typeface="Effra" panose="020B0603020203020204" pitchFamily="34" charset="0"/>
        <a:buChar char="-"/>
        <a:tabLst/>
        <a:defRPr sz="2000" baseline="0">
          <a:solidFill>
            <a:schemeClr val="tx2"/>
          </a:solidFill>
          <a:latin typeface="Arial" panose="020B0604020202020204" pitchFamily="34" charset="0"/>
          <a:cs typeface="Arial" panose="020B0604020202020204" pitchFamily="34" charset="0"/>
        </a:defRPr>
      </a:lvl5pPr>
      <a:lvl6pPr marL="25146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lnSpc>
          <a:spcPct val="110000"/>
        </a:lnSpc>
        <a:spcBef>
          <a:spcPct val="10000"/>
        </a:spcBef>
        <a:spcAft>
          <a:spcPct val="0"/>
        </a:spcAft>
        <a:buClr>
          <a:schemeClr val="tx2"/>
        </a:buClr>
        <a:buFont typeface="Effra" pitchFamily="2" charset="0"/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4800" y="2708920"/>
            <a:ext cx="8280000" cy="3465080"/>
          </a:xfrm>
        </p:spPr>
        <p:txBody>
          <a:bodyPr/>
          <a:lstStyle/>
          <a:p>
            <a:pPr marL="0" indent="0" algn="ctr">
              <a:buNone/>
            </a:pPr>
            <a:r>
              <a:rPr lang="en-GB" sz="6000" b="1" cap="all" dirty="0" smtClean="0">
                <a:solidFill>
                  <a:schemeClr val="accent1"/>
                </a:solidFill>
              </a:rPr>
              <a:t>Herbst: </a:t>
            </a:r>
            <a:r>
              <a:rPr lang="en-GB" sz="6000" b="1" cap="all" dirty="0" err="1" smtClean="0">
                <a:solidFill>
                  <a:schemeClr val="accent1"/>
                </a:solidFill>
              </a:rPr>
              <a:t>Woche</a:t>
            </a:r>
            <a:r>
              <a:rPr lang="en-GB" sz="6000" b="1" cap="all" dirty="0" smtClean="0">
                <a:solidFill>
                  <a:schemeClr val="accent1"/>
                </a:solidFill>
              </a:rPr>
              <a:t> 3</a:t>
            </a:r>
            <a:endParaRPr lang="en-GB" sz="6000" b="1" cap="all" dirty="0">
              <a:solidFill>
                <a:schemeClr val="accent1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CF6A46F-80AB-49F3-8C7E-9717ED945456}" type="slidenum">
              <a:rPr lang="en-GB" altLang="en-US" smtClean="0"/>
              <a:pPr/>
              <a:t>1</a:t>
            </a:fld>
            <a:endParaRPr lang="en-GB" altLang="en-US"/>
          </a:p>
        </p:txBody>
      </p:sp>
    </p:spTree>
    <p:extLst>
      <p:ext uri="{BB962C8B-B14F-4D97-AF65-F5344CB8AC3E}">
        <p14:creationId xmlns:p14="http://schemas.microsoft.com/office/powerpoint/2010/main" val="149355959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10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smtClean="0"/>
              <a:t>the</a:t>
            </a:r>
          </a:p>
          <a:p>
            <a:pPr marL="0" indent="0" algn="ctr">
              <a:buNone/>
            </a:pPr>
            <a:endParaRPr lang="en-US" sz="2800" u="sng" dirty="0" smtClean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85925932"/>
              </p:ext>
            </p:extLst>
          </p:nvPr>
        </p:nvGraphicFramePr>
        <p:xfrm>
          <a:off x="407064" y="1700808"/>
          <a:ext cx="8208911" cy="3456383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27277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760334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2720800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</a:tblGrid>
              <a:tr h="709934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dirty="0">
                          <a:effectLst/>
                        </a:rPr>
                        <a:t>der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dirty="0">
                          <a:effectLst/>
                        </a:rPr>
                        <a:t>die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dirty="0">
                          <a:effectLst/>
                        </a:rPr>
                        <a:t>das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678311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>
                          <a:effectLst/>
                        </a:rPr>
                        <a:t>maskulin</a:t>
                      </a:r>
                      <a:endParaRPr lang="en-GB" sz="28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>
                          <a:effectLst/>
                        </a:rPr>
                        <a:t>feminin</a:t>
                      </a:r>
                      <a:endParaRPr lang="en-GB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>
                          <a:effectLst/>
                        </a:rPr>
                        <a:t>neutrum</a:t>
                      </a:r>
                      <a:endParaRPr lang="en-GB" sz="28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068138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dirty="0">
                          <a:effectLst/>
                        </a:rPr>
                        <a:t>der Lehrer</a:t>
                      </a:r>
                      <a:endParaRPr lang="en-GB" sz="2800" b="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dirty="0">
                          <a:effectLst/>
                        </a:rPr>
                        <a:t>der Student</a:t>
                      </a:r>
                      <a:endParaRPr lang="en-GB" sz="2800" b="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dirty="0">
                          <a:effectLst/>
                        </a:rPr>
                        <a:t>der </a:t>
                      </a:r>
                      <a:r>
                        <a:rPr lang="en-US" sz="2800" b="0" dirty="0" smtClean="0">
                          <a:effectLst/>
                        </a:rPr>
                        <a:t>Mann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dirty="0">
                          <a:effectLst/>
                        </a:rPr>
                        <a:t>die </a:t>
                      </a:r>
                      <a:r>
                        <a:rPr lang="en-US" sz="2800" dirty="0" err="1">
                          <a:effectLst/>
                        </a:rPr>
                        <a:t>Lehrerin</a:t>
                      </a:r>
                      <a:endParaRPr lang="en-GB" sz="28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dirty="0">
                          <a:effectLst/>
                        </a:rPr>
                        <a:t>die </a:t>
                      </a:r>
                      <a:r>
                        <a:rPr lang="en-US" sz="2800" dirty="0" err="1">
                          <a:effectLst/>
                        </a:rPr>
                        <a:t>Studentin</a:t>
                      </a:r>
                      <a:endParaRPr lang="en-GB" sz="28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dirty="0">
                          <a:effectLst/>
                        </a:rPr>
                        <a:t>die </a:t>
                      </a:r>
                      <a:r>
                        <a:rPr lang="en-US" sz="2800" dirty="0" err="1">
                          <a:effectLst/>
                        </a:rPr>
                        <a:t>Sprache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dirty="0">
                          <a:effectLst/>
                        </a:rPr>
                        <a:t>das Land</a:t>
                      </a:r>
                      <a:endParaRPr lang="en-GB" sz="280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dirty="0">
                          <a:effectLst/>
                        </a:rPr>
                        <a:t>das Auto </a:t>
                      </a:r>
                      <a:endParaRPr lang="en-US" sz="2800" dirty="0" smtClean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dirty="0" smtClean="0">
                          <a:effectLst/>
                        </a:rPr>
                        <a:t>das </a:t>
                      </a:r>
                      <a:r>
                        <a:rPr lang="en-US" sz="2800" dirty="0" err="1" smtClean="0">
                          <a:effectLst/>
                        </a:rPr>
                        <a:t>Mädchen</a:t>
                      </a:r>
                      <a:endParaRPr lang="en-GB" sz="28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315839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11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smtClean="0"/>
              <a:t>the</a:t>
            </a:r>
          </a:p>
          <a:p>
            <a:pPr marL="0" indent="0" algn="ctr">
              <a:buNone/>
            </a:pPr>
            <a:endParaRPr lang="en-US" sz="2800" u="sng" dirty="0" smtClean="0"/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7718361"/>
              </p:ext>
            </p:extLst>
          </p:nvPr>
        </p:nvGraphicFramePr>
        <p:xfrm>
          <a:off x="1475656" y="1556792"/>
          <a:ext cx="6264696" cy="4464497"/>
        </p:xfrm>
        <a:graphic>
          <a:graphicData uri="http://schemas.openxmlformats.org/drawingml/2006/table">
            <a:tbl>
              <a:tblPr firstRow="1" firstCol="1" bandRow="1">
                <a:tableStyleId>{B301B821-A1FF-4177-AEE7-76D212191A09}</a:tableStyleId>
              </a:tblPr>
              <a:tblGrid>
                <a:gridCol w="6264696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</a:tblGrid>
              <a:tr h="79269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dirty="0">
                          <a:effectLst/>
                        </a:rPr>
                        <a:t>die</a:t>
                      </a:r>
                      <a:endParaRPr lang="en-GB" sz="2800" b="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9269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>
                          <a:effectLst/>
                        </a:rPr>
                        <a:t>plural</a:t>
                      </a:r>
                      <a:endParaRPr lang="en-GB" sz="2800" b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287909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dirty="0">
                          <a:effectLst/>
                        </a:rPr>
                        <a:t>die </a:t>
                      </a:r>
                      <a:r>
                        <a:rPr lang="en-US" sz="2800" b="0" dirty="0" err="1">
                          <a:effectLst/>
                        </a:rPr>
                        <a:t>Studenten</a:t>
                      </a:r>
                      <a:endParaRPr lang="en-GB" sz="2800" b="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dirty="0">
                          <a:effectLst/>
                        </a:rPr>
                        <a:t>die </a:t>
                      </a:r>
                      <a:r>
                        <a:rPr lang="en-US" sz="2800" b="0" dirty="0" err="1">
                          <a:effectLst/>
                        </a:rPr>
                        <a:t>Studentinnen</a:t>
                      </a:r>
                      <a:endParaRPr lang="en-GB" sz="2800" b="0" dirty="0">
                        <a:effectLst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dirty="0">
                          <a:effectLst/>
                        </a:rPr>
                        <a:t>die </a:t>
                      </a:r>
                      <a:r>
                        <a:rPr lang="en-US" sz="2800" b="0" dirty="0" smtClean="0">
                          <a:effectLst/>
                        </a:rPr>
                        <a:t>Lehrer</a:t>
                      </a: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die </a:t>
                      </a:r>
                      <a:r>
                        <a:rPr lang="en-US" sz="2800" b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Lehrerinnen</a:t>
                      </a:r>
                      <a:endParaRPr lang="en-US" sz="2800" b="0" dirty="0" smtClean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die</a:t>
                      </a:r>
                      <a:r>
                        <a:rPr lang="en-US" sz="2800" b="0" baseline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2800" b="0" baseline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Sprachen</a:t>
                      </a:r>
                      <a:endParaRPr lang="en-US" sz="2800" b="0" baseline="0" dirty="0" smtClean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Times New Roman" panose="02020603050405020304" pitchFamily="18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  <a:tabLst>
                          <a:tab pos="1268095" algn="l"/>
                        </a:tabLst>
                      </a:pPr>
                      <a:r>
                        <a:rPr lang="en-US" sz="2800" b="0" baseline="0" dirty="0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die </a:t>
                      </a:r>
                      <a:r>
                        <a:rPr lang="en-US" sz="2800" b="0" u="none" baseline="0" dirty="0" err="1" smtClean="0"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Nationalit</a:t>
                      </a:r>
                      <a:r>
                        <a:rPr lang="en-US" sz="2800" b="0" u="none" dirty="0" err="1" smtClean="0"/>
                        <a:t>äten</a:t>
                      </a:r>
                      <a:endParaRPr lang="en-US" sz="2800" b="0" u="none" dirty="0" smtClean="0"/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2691854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12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smtClean="0"/>
              <a:t>the</a:t>
            </a:r>
          </a:p>
          <a:p>
            <a:pPr marL="0" indent="0" algn="ctr">
              <a:buNone/>
            </a:pPr>
            <a:endParaRPr lang="en-US" sz="2800" u="sng" dirty="0" smtClean="0"/>
          </a:p>
          <a:p>
            <a:r>
              <a:rPr lang="en-US" sz="2800" dirty="0" smtClean="0"/>
              <a:t>___ Lehrer</a:t>
            </a:r>
          </a:p>
          <a:p>
            <a:endParaRPr lang="en-US" sz="2800" dirty="0"/>
          </a:p>
          <a:p>
            <a:r>
              <a:rPr lang="en-US" sz="2800" dirty="0" smtClean="0"/>
              <a:t>___ </a:t>
            </a:r>
            <a:r>
              <a:rPr lang="en-US" sz="2800" dirty="0" err="1" smtClean="0"/>
              <a:t>Lehrerin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___ Lehrer (plural)</a:t>
            </a:r>
          </a:p>
          <a:p>
            <a:endParaRPr lang="en-US" sz="2800" dirty="0"/>
          </a:p>
          <a:p>
            <a:r>
              <a:rPr lang="en-US" sz="2800" dirty="0" smtClean="0"/>
              <a:t>___ </a:t>
            </a:r>
            <a:r>
              <a:rPr lang="en-US" sz="2800" dirty="0" err="1" smtClean="0"/>
              <a:t>Lehrerinnen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___ Auto</a:t>
            </a: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10926361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13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smtClean="0"/>
              <a:t>the</a:t>
            </a:r>
          </a:p>
          <a:p>
            <a:pPr marL="0" indent="0" algn="ctr">
              <a:buNone/>
            </a:pPr>
            <a:endParaRPr lang="en-US" sz="2800" u="sng" dirty="0" smtClean="0"/>
          </a:p>
          <a:p>
            <a:r>
              <a:rPr lang="en-US" sz="2800" b="1" dirty="0" smtClean="0"/>
              <a:t>___ Lehrer (sing)</a:t>
            </a:r>
          </a:p>
          <a:p>
            <a:endParaRPr lang="en-US" sz="2800" dirty="0"/>
          </a:p>
          <a:p>
            <a:r>
              <a:rPr lang="en-US" sz="2800" dirty="0" smtClean="0"/>
              <a:t>___ </a:t>
            </a:r>
            <a:r>
              <a:rPr lang="en-US" sz="2800" dirty="0" err="1" smtClean="0"/>
              <a:t>Lehrerin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b="1" dirty="0" smtClean="0"/>
              <a:t>___ Lehrer (plural)</a:t>
            </a:r>
          </a:p>
          <a:p>
            <a:endParaRPr lang="en-US" sz="2800" dirty="0"/>
          </a:p>
          <a:p>
            <a:r>
              <a:rPr lang="en-US" sz="2800" dirty="0" smtClean="0"/>
              <a:t>___ </a:t>
            </a:r>
            <a:r>
              <a:rPr lang="en-US" sz="2800" dirty="0" err="1" smtClean="0"/>
              <a:t>Lehrerinnen</a:t>
            </a:r>
            <a:endParaRPr lang="en-US" sz="2800" dirty="0" smtClean="0"/>
          </a:p>
          <a:p>
            <a:endParaRPr lang="en-US" sz="2800" dirty="0"/>
          </a:p>
          <a:p>
            <a:r>
              <a:rPr lang="en-US" sz="2800" dirty="0" smtClean="0"/>
              <a:t>___ Auto</a:t>
            </a:r>
            <a:endParaRPr lang="en-US" sz="28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15692940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14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79512" y="404664"/>
            <a:ext cx="8395672" cy="5544616"/>
          </a:xfrm>
        </p:spPr>
        <p:txBody>
          <a:bodyPr numCol="3"/>
          <a:lstStyle/>
          <a:p>
            <a:pPr marL="0" indent="0" algn="ctr">
              <a:buNone/>
            </a:pPr>
            <a:r>
              <a:rPr lang="en-US" sz="2800" dirty="0" smtClean="0"/>
              <a:t>1</a:t>
            </a:r>
          </a:p>
          <a:p>
            <a:pPr marL="0" indent="0" algn="ctr">
              <a:buNone/>
            </a:pPr>
            <a:r>
              <a:rPr lang="en-US" sz="2800" dirty="0" smtClean="0"/>
              <a:t>2</a:t>
            </a:r>
          </a:p>
          <a:p>
            <a:pPr marL="0" indent="0" algn="ctr">
              <a:buNone/>
            </a:pPr>
            <a:r>
              <a:rPr lang="en-US" sz="2800" dirty="0" smtClean="0"/>
              <a:t>3</a:t>
            </a:r>
          </a:p>
          <a:p>
            <a:pPr marL="0" indent="0" algn="ctr">
              <a:buNone/>
            </a:pPr>
            <a:r>
              <a:rPr lang="en-US" sz="2800" dirty="0" smtClean="0"/>
              <a:t>4</a:t>
            </a:r>
          </a:p>
          <a:p>
            <a:pPr marL="0" indent="0" algn="ctr">
              <a:buNone/>
            </a:pPr>
            <a:r>
              <a:rPr lang="en-US" sz="2800" dirty="0" smtClean="0"/>
              <a:t>5</a:t>
            </a:r>
          </a:p>
          <a:p>
            <a:pPr marL="0" indent="0" algn="ctr">
              <a:buNone/>
            </a:pPr>
            <a:r>
              <a:rPr lang="en-US" sz="2800" dirty="0" smtClean="0"/>
              <a:t>6</a:t>
            </a:r>
          </a:p>
          <a:p>
            <a:pPr marL="0" indent="0" algn="ctr">
              <a:buNone/>
            </a:pPr>
            <a:r>
              <a:rPr lang="en-US" sz="2800" dirty="0" smtClean="0"/>
              <a:t>7</a:t>
            </a:r>
          </a:p>
          <a:p>
            <a:pPr marL="0" indent="0" algn="ctr">
              <a:buNone/>
            </a:pPr>
            <a:r>
              <a:rPr lang="en-US" sz="2800" dirty="0" smtClean="0"/>
              <a:t>8</a:t>
            </a:r>
          </a:p>
          <a:p>
            <a:pPr marL="0" indent="0" algn="ctr">
              <a:buNone/>
            </a:pPr>
            <a:r>
              <a:rPr lang="en-US" sz="2800" dirty="0" smtClean="0"/>
              <a:t>9</a:t>
            </a:r>
          </a:p>
          <a:p>
            <a:pPr marL="0" indent="0" algn="ctr">
              <a:buNone/>
            </a:pPr>
            <a:r>
              <a:rPr lang="en-US" sz="2800" dirty="0" smtClean="0"/>
              <a:t>10</a:t>
            </a:r>
          </a:p>
          <a:p>
            <a:pPr marL="0" indent="0" algn="ctr">
              <a:buNone/>
            </a:pPr>
            <a:r>
              <a:rPr lang="en-US" sz="2800" dirty="0" smtClean="0"/>
              <a:t>11</a:t>
            </a:r>
          </a:p>
          <a:p>
            <a:pPr marL="0" indent="0" algn="ctr">
              <a:buNone/>
            </a:pPr>
            <a:r>
              <a:rPr lang="en-US" sz="2800" dirty="0" smtClean="0"/>
              <a:t>12</a:t>
            </a:r>
          </a:p>
          <a:p>
            <a:pPr marL="0" indent="0" algn="ctr">
              <a:buNone/>
            </a:pPr>
            <a:r>
              <a:rPr lang="en-US" sz="2800" dirty="0" smtClean="0"/>
              <a:t>13</a:t>
            </a:r>
          </a:p>
          <a:p>
            <a:pPr marL="0" indent="0" algn="ctr">
              <a:buNone/>
            </a:pPr>
            <a:r>
              <a:rPr lang="en-US" sz="2800" dirty="0" smtClean="0"/>
              <a:t>14</a:t>
            </a:r>
          </a:p>
          <a:p>
            <a:pPr marL="0" indent="0" algn="ctr">
              <a:buNone/>
            </a:pPr>
            <a:r>
              <a:rPr lang="en-US" sz="2800" dirty="0" smtClean="0"/>
              <a:t>15</a:t>
            </a:r>
          </a:p>
          <a:p>
            <a:pPr marL="0" indent="0" algn="ctr">
              <a:buNone/>
            </a:pPr>
            <a:r>
              <a:rPr lang="en-US" sz="2800" dirty="0" smtClean="0"/>
              <a:t>16</a:t>
            </a:r>
          </a:p>
          <a:p>
            <a:pPr marL="0" indent="0" algn="ctr">
              <a:buNone/>
            </a:pPr>
            <a:r>
              <a:rPr lang="en-US" sz="2800" dirty="0" smtClean="0"/>
              <a:t>17</a:t>
            </a:r>
          </a:p>
          <a:p>
            <a:pPr marL="0" indent="0" algn="ctr">
              <a:buNone/>
            </a:pPr>
            <a:r>
              <a:rPr lang="en-US" sz="2800" dirty="0" smtClean="0"/>
              <a:t>18</a:t>
            </a:r>
          </a:p>
          <a:p>
            <a:pPr marL="0" indent="0" algn="ctr">
              <a:buNone/>
            </a:pPr>
            <a:r>
              <a:rPr lang="en-US" sz="2800" dirty="0" smtClean="0"/>
              <a:t>19</a:t>
            </a:r>
          </a:p>
          <a:p>
            <a:pPr marL="0" indent="0" algn="ctr">
              <a:buNone/>
            </a:pPr>
            <a:r>
              <a:rPr lang="en-US" sz="2800" dirty="0" smtClean="0"/>
              <a:t>20</a:t>
            </a:r>
          </a:p>
          <a:p>
            <a:pPr marL="0" indent="0" algn="ctr">
              <a:buNone/>
            </a:pPr>
            <a:r>
              <a:rPr lang="en-US" sz="2800" dirty="0" smtClean="0"/>
              <a:t>21</a:t>
            </a:r>
          </a:p>
          <a:p>
            <a:pPr marL="0" indent="0" algn="ctr">
              <a:buNone/>
            </a:pPr>
            <a:r>
              <a:rPr lang="en-US" sz="2800" dirty="0" smtClean="0"/>
              <a:t>22</a:t>
            </a:r>
          </a:p>
          <a:p>
            <a:pPr marL="0" indent="0" algn="ctr">
              <a:buNone/>
            </a:pPr>
            <a:r>
              <a:rPr lang="en-US" sz="2800" dirty="0" smtClean="0"/>
              <a:t>23</a:t>
            </a:r>
          </a:p>
          <a:p>
            <a:pPr marL="0" indent="0" algn="ctr">
              <a:buNone/>
            </a:pPr>
            <a:r>
              <a:rPr lang="en-US" sz="2800" dirty="0" smtClean="0"/>
              <a:t>30</a:t>
            </a:r>
          </a:p>
          <a:p>
            <a:pPr marL="0" indent="0" algn="ctr">
              <a:buNone/>
            </a:pPr>
            <a:r>
              <a:rPr lang="en-US" sz="2800" dirty="0" smtClean="0"/>
              <a:t>31</a:t>
            </a:r>
          </a:p>
          <a:p>
            <a:pPr marL="0" indent="0" algn="ctr">
              <a:buNone/>
            </a:pPr>
            <a:r>
              <a:rPr lang="en-US" sz="2800" dirty="0" smtClean="0"/>
              <a:t>40</a:t>
            </a:r>
          </a:p>
          <a:p>
            <a:pPr marL="0" indent="0" algn="ctr">
              <a:buNone/>
            </a:pPr>
            <a:r>
              <a:rPr lang="en-US" sz="2800" dirty="0" smtClean="0"/>
              <a:t>50</a:t>
            </a:r>
          </a:p>
          <a:p>
            <a:pPr marL="0" indent="0" algn="ctr">
              <a:buNone/>
            </a:pPr>
            <a:r>
              <a:rPr lang="en-US" sz="2800" dirty="0" smtClean="0"/>
              <a:t>60</a:t>
            </a:r>
          </a:p>
          <a:p>
            <a:pPr marL="0" indent="0" algn="ctr">
              <a:buNone/>
            </a:pPr>
            <a:r>
              <a:rPr lang="en-US" sz="2800" dirty="0" smtClean="0"/>
              <a:t>70</a:t>
            </a:r>
          </a:p>
          <a:p>
            <a:pPr marL="0" indent="0" algn="ctr">
              <a:buNone/>
            </a:pPr>
            <a:r>
              <a:rPr lang="en-US" sz="2800" dirty="0" smtClean="0"/>
              <a:t>80</a:t>
            </a:r>
          </a:p>
          <a:p>
            <a:pPr marL="0" indent="0" algn="ctr">
              <a:buNone/>
            </a:pPr>
            <a:r>
              <a:rPr lang="en-US" sz="2800" dirty="0" smtClean="0"/>
              <a:t>90</a:t>
            </a:r>
          </a:p>
          <a:p>
            <a:pPr marL="0" indent="0" algn="ctr">
              <a:buNone/>
            </a:pPr>
            <a:r>
              <a:rPr lang="en-US" sz="2800" dirty="0" smtClean="0"/>
              <a:t>100</a:t>
            </a:r>
          </a:p>
          <a:p>
            <a:pPr marL="0" indent="0" algn="ctr">
              <a:buNone/>
            </a:pPr>
            <a:r>
              <a:rPr lang="en-US" sz="2800" dirty="0" smtClean="0"/>
              <a:t>101</a:t>
            </a:r>
          </a:p>
          <a:p>
            <a:pPr marL="0" indent="0" algn="ctr">
              <a:buNone/>
            </a:pPr>
            <a:r>
              <a:rPr lang="en-US" sz="2800" dirty="0" smtClean="0"/>
              <a:t>1.000</a:t>
            </a:r>
          </a:p>
          <a:p>
            <a:pPr marL="0" indent="0" algn="ctr">
              <a:buNone/>
            </a:pPr>
            <a:r>
              <a:rPr lang="en-US" sz="2800" dirty="0" smtClean="0"/>
              <a:t>100.000</a:t>
            </a:r>
          </a:p>
          <a:p>
            <a:pPr marL="0" indent="0" algn="ctr">
              <a:buNone/>
            </a:pPr>
            <a:r>
              <a:rPr lang="en-US" sz="2800" dirty="0" smtClean="0"/>
              <a:t>1.000.000</a:t>
            </a: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41052922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3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3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3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3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3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3" fill="hold">
                      <p:stCondLst>
                        <p:cond delay="indefinite"/>
                      </p:stCondLst>
                      <p:childTnLst>
                        <p:par>
                          <p:cTn id="124" fill="hold">
                            <p:stCondLst>
                              <p:cond delay="0"/>
                            </p:stCondLst>
                            <p:childTnLst>
                              <p:par>
                                <p:cTn id="1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7" dur="500"/>
                                        <p:tgtEl>
                                          <p:spTgt spid="3">
                                            <p:txEl>
                                              <p:pRg st="24" end="2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8" fill="hold">
                      <p:stCondLst>
                        <p:cond delay="indefinite"/>
                      </p:stCondLst>
                      <p:childTnLst>
                        <p:par>
                          <p:cTn id="129" fill="hold">
                            <p:stCondLst>
                              <p:cond delay="0"/>
                            </p:stCondLst>
                            <p:childTnLst>
                              <p:par>
                                <p:cTn id="1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2" dur="500"/>
                                        <p:tgtEl>
                                          <p:spTgt spid="3">
                                            <p:txEl>
                                              <p:pRg st="25" end="2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3" fill="hold">
                      <p:stCondLst>
                        <p:cond delay="indefinite"/>
                      </p:stCondLst>
                      <p:childTnLst>
                        <p:par>
                          <p:cTn id="134" fill="hold">
                            <p:stCondLst>
                              <p:cond delay="0"/>
                            </p:stCondLst>
                            <p:childTnLst>
                              <p:par>
                                <p:cTn id="1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7" dur="500"/>
                                        <p:tgtEl>
                                          <p:spTgt spid="3">
                                            <p:txEl>
                                              <p:pRg st="26" end="2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8" fill="hold">
                      <p:stCondLst>
                        <p:cond delay="indefinite"/>
                      </p:stCondLst>
                      <p:childTnLst>
                        <p:par>
                          <p:cTn id="139" fill="hold">
                            <p:stCondLst>
                              <p:cond delay="0"/>
                            </p:stCondLst>
                            <p:childTnLst>
                              <p:par>
                                <p:cTn id="1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2" dur="500"/>
                                        <p:tgtEl>
                                          <p:spTgt spid="3">
                                            <p:txEl>
                                              <p:pRg st="27" end="2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3" fill="hold">
                      <p:stCondLst>
                        <p:cond delay="indefinite"/>
                      </p:stCondLst>
                      <p:childTnLst>
                        <p:par>
                          <p:cTn id="144" fill="hold">
                            <p:stCondLst>
                              <p:cond delay="0"/>
                            </p:stCondLst>
                            <p:childTnLst>
                              <p:par>
                                <p:cTn id="1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7" dur="500"/>
                                        <p:tgtEl>
                                          <p:spTgt spid="3">
                                            <p:txEl>
                                              <p:pRg st="28" end="2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8" fill="hold">
                      <p:stCondLst>
                        <p:cond delay="indefinite"/>
                      </p:stCondLst>
                      <p:childTnLst>
                        <p:par>
                          <p:cTn id="149" fill="hold">
                            <p:stCondLst>
                              <p:cond delay="0"/>
                            </p:stCondLst>
                            <p:childTnLst>
                              <p:par>
                                <p:cTn id="1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2" dur="500"/>
                                        <p:tgtEl>
                                          <p:spTgt spid="3">
                                            <p:txEl>
                                              <p:pRg st="29" end="2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7" dur="500"/>
                                        <p:tgtEl>
                                          <p:spTgt spid="3">
                                            <p:txEl>
                                              <p:pRg st="30" end="3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8" fill="hold">
                      <p:stCondLst>
                        <p:cond delay="indefinite"/>
                      </p:stCondLst>
                      <p:childTnLst>
                        <p:par>
                          <p:cTn id="159" fill="hold">
                            <p:stCondLst>
                              <p:cond delay="0"/>
                            </p:stCondLst>
                            <p:childTnLst>
                              <p:par>
                                <p:cTn id="1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2" dur="500"/>
                                        <p:tgtEl>
                                          <p:spTgt spid="3">
                                            <p:txEl>
                                              <p:pRg st="31" end="3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3" fill="hold">
                      <p:stCondLst>
                        <p:cond delay="indefinite"/>
                      </p:stCondLst>
                      <p:childTnLst>
                        <p:par>
                          <p:cTn id="164" fill="hold">
                            <p:stCondLst>
                              <p:cond delay="0"/>
                            </p:stCondLst>
                            <p:childTnLst>
                              <p:par>
                                <p:cTn id="1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7" dur="500"/>
                                        <p:tgtEl>
                                          <p:spTgt spid="3">
                                            <p:txEl>
                                              <p:pRg st="32" end="3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8" fill="hold">
                      <p:stCondLst>
                        <p:cond delay="indefinite"/>
                      </p:stCondLst>
                      <p:childTnLst>
                        <p:par>
                          <p:cTn id="169" fill="hold">
                            <p:stCondLst>
                              <p:cond delay="0"/>
                            </p:stCondLst>
                            <p:childTnLst>
                              <p:par>
                                <p:cTn id="1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2" dur="500"/>
                                        <p:tgtEl>
                                          <p:spTgt spid="3">
                                            <p:txEl>
                                              <p:pRg st="33" end="3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3" fill="hold">
                      <p:stCondLst>
                        <p:cond delay="indefinite"/>
                      </p:stCondLst>
                      <p:childTnLst>
                        <p:par>
                          <p:cTn id="174" fill="hold">
                            <p:stCondLst>
                              <p:cond delay="0"/>
                            </p:stCondLst>
                            <p:childTnLst>
                              <p:par>
                                <p:cTn id="1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7" dur="500"/>
                                        <p:tgtEl>
                                          <p:spTgt spid="3">
                                            <p:txEl>
                                              <p:pRg st="34" end="3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8" fill="hold">
                      <p:stCondLst>
                        <p:cond delay="indefinite"/>
                      </p:stCondLst>
                      <p:childTnLst>
                        <p:par>
                          <p:cTn id="179" fill="hold">
                            <p:stCondLst>
                              <p:cond delay="0"/>
                            </p:stCondLst>
                            <p:childTnLst>
                              <p:par>
                                <p:cTn id="1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2" dur="500"/>
                                        <p:tgtEl>
                                          <p:spTgt spid="3">
                                            <p:txEl>
                                              <p:pRg st="35" end="3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15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79512" y="404664"/>
            <a:ext cx="8395672" cy="5544616"/>
          </a:xfrm>
        </p:spPr>
        <p:txBody>
          <a:bodyPr numCol="3"/>
          <a:lstStyle/>
          <a:p>
            <a:pPr marL="0" indent="0" algn="ctr">
              <a:buNone/>
            </a:pPr>
            <a:r>
              <a:rPr lang="en-US" sz="2800" dirty="0" smtClean="0"/>
              <a:t>1</a:t>
            </a:r>
          </a:p>
          <a:p>
            <a:pPr marL="0" indent="0" algn="ctr">
              <a:buNone/>
            </a:pPr>
            <a:r>
              <a:rPr lang="en-US" sz="2800" dirty="0" smtClean="0"/>
              <a:t>2</a:t>
            </a:r>
          </a:p>
          <a:p>
            <a:pPr marL="0" indent="0" algn="ctr">
              <a:buNone/>
            </a:pPr>
            <a:r>
              <a:rPr lang="en-US" sz="2800" dirty="0" smtClean="0"/>
              <a:t>3</a:t>
            </a:r>
          </a:p>
          <a:p>
            <a:pPr marL="0" indent="0" algn="ctr">
              <a:buNone/>
            </a:pPr>
            <a:r>
              <a:rPr lang="en-US" sz="2800" dirty="0" smtClean="0"/>
              <a:t>4</a:t>
            </a:r>
          </a:p>
          <a:p>
            <a:pPr marL="0" indent="0" algn="ctr">
              <a:buNone/>
            </a:pPr>
            <a:r>
              <a:rPr lang="en-US" sz="2800" dirty="0" smtClean="0"/>
              <a:t>5</a:t>
            </a:r>
          </a:p>
          <a:p>
            <a:pPr marL="0" indent="0" algn="ctr">
              <a:buNone/>
            </a:pPr>
            <a:r>
              <a:rPr lang="en-US" sz="2800" dirty="0" smtClean="0"/>
              <a:t>6</a:t>
            </a:r>
          </a:p>
          <a:p>
            <a:pPr marL="0" indent="0" algn="ctr">
              <a:buNone/>
            </a:pPr>
            <a:r>
              <a:rPr lang="en-US" sz="2800" dirty="0" smtClean="0"/>
              <a:t>7</a:t>
            </a:r>
          </a:p>
          <a:p>
            <a:pPr marL="0" indent="0" algn="ctr">
              <a:buNone/>
            </a:pPr>
            <a:r>
              <a:rPr lang="en-US" sz="2800" dirty="0" smtClean="0"/>
              <a:t>8</a:t>
            </a:r>
          </a:p>
          <a:p>
            <a:pPr marL="0" indent="0" algn="ctr">
              <a:buNone/>
            </a:pPr>
            <a:r>
              <a:rPr lang="en-US" sz="2800" dirty="0" smtClean="0"/>
              <a:t>9</a:t>
            </a:r>
          </a:p>
          <a:p>
            <a:pPr marL="0" indent="0" algn="ctr">
              <a:buNone/>
            </a:pPr>
            <a:r>
              <a:rPr lang="en-US" sz="2800" dirty="0" smtClean="0"/>
              <a:t>10</a:t>
            </a:r>
          </a:p>
          <a:p>
            <a:pPr marL="0" indent="0" algn="ctr">
              <a:buNone/>
            </a:pPr>
            <a:r>
              <a:rPr lang="en-US" sz="2800" dirty="0" smtClean="0"/>
              <a:t>11</a:t>
            </a:r>
          </a:p>
          <a:p>
            <a:pPr marL="0" indent="0" algn="ctr">
              <a:buNone/>
            </a:pPr>
            <a:r>
              <a:rPr lang="en-US" sz="2800" dirty="0" smtClean="0"/>
              <a:t>12</a:t>
            </a:r>
          </a:p>
          <a:p>
            <a:pPr marL="0" indent="0" algn="ctr">
              <a:buNone/>
            </a:pPr>
            <a:r>
              <a:rPr lang="en-US" sz="2800" dirty="0" smtClean="0"/>
              <a:t>13</a:t>
            </a:r>
          </a:p>
          <a:p>
            <a:pPr marL="0" indent="0" algn="ctr">
              <a:buNone/>
            </a:pPr>
            <a:r>
              <a:rPr lang="en-US" sz="2800" dirty="0" smtClean="0"/>
              <a:t>14</a:t>
            </a:r>
          </a:p>
          <a:p>
            <a:pPr marL="0" indent="0" algn="ctr">
              <a:buNone/>
            </a:pPr>
            <a:r>
              <a:rPr lang="en-US" sz="2800" dirty="0" smtClean="0"/>
              <a:t>15</a:t>
            </a:r>
          </a:p>
          <a:p>
            <a:pPr marL="0" indent="0" algn="ctr">
              <a:buNone/>
            </a:pPr>
            <a:r>
              <a:rPr lang="en-US" sz="2800" dirty="0" smtClean="0"/>
              <a:t>16</a:t>
            </a:r>
          </a:p>
          <a:p>
            <a:pPr marL="0" indent="0" algn="ctr">
              <a:buNone/>
            </a:pPr>
            <a:r>
              <a:rPr lang="en-US" sz="2800" b="1" dirty="0" smtClean="0"/>
              <a:t>17</a:t>
            </a:r>
          </a:p>
          <a:p>
            <a:pPr marL="0" indent="0" algn="ctr">
              <a:buNone/>
            </a:pPr>
            <a:r>
              <a:rPr lang="en-US" sz="2800" dirty="0" smtClean="0"/>
              <a:t>18</a:t>
            </a:r>
          </a:p>
          <a:p>
            <a:pPr marL="0" indent="0" algn="ctr">
              <a:buNone/>
            </a:pPr>
            <a:r>
              <a:rPr lang="en-US" sz="2800" dirty="0" smtClean="0"/>
              <a:t>19</a:t>
            </a:r>
          </a:p>
          <a:p>
            <a:pPr marL="0" indent="0" algn="ctr">
              <a:buNone/>
            </a:pPr>
            <a:r>
              <a:rPr lang="en-US" sz="2800" dirty="0" smtClean="0"/>
              <a:t>20</a:t>
            </a:r>
          </a:p>
          <a:p>
            <a:pPr marL="0" indent="0" algn="ctr">
              <a:buNone/>
            </a:pPr>
            <a:r>
              <a:rPr lang="en-US" sz="2800" b="1" dirty="0" smtClean="0"/>
              <a:t>21</a:t>
            </a:r>
          </a:p>
          <a:p>
            <a:pPr marL="0" indent="0" algn="ctr">
              <a:buNone/>
            </a:pPr>
            <a:r>
              <a:rPr lang="en-US" sz="2800" dirty="0" smtClean="0"/>
              <a:t>22</a:t>
            </a:r>
          </a:p>
          <a:p>
            <a:pPr marL="0" indent="0" algn="ctr">
              <a:buNone/>
            </a:pPr>
            <a:r>
              <a:rPr lang="en-US" sz="2800" dirty="0" smtClean="0"/>
              <a:t>23</a:t>
            </a:r>
          </a:p>
          <a:p>
            <a:pPr marL="0" indent="0" algn="ctr">
              <a:buNone/>
            </a:pPr>
            <a:r>
              <a:rPr lang="en-US" sz="2800" b="1" dirty="0" smtClean="0"/>
              <a:t>30</a:t>
            </a:r>
          </a:p>
          <a:p>
            <a:pPr marL="0" indent="0" algn="ctr">
              <a:buNone/>
            </a:pPr>
            <a:r>
              <a:rPr lang="en-US" sz="2800" dirty="0" smtClean="0"/>
              <a:t>31</a:t>
            </a:r>
          </a:p>
          <a:p>
            <a:pPr marL="0" indent="0" algn="ctr">
              <a:buNone/>
            </a:pPr>
            <a:r>
              <a:rPr lang="en-US" sz="2800" dirty="0" smtClean="0"/>
              <a:t>40</a:t>
            </a:r>
          </a:p>
          <a:p>
            <a:pPr marL="0" indent="0" algn="ctr">
              <a:buNone/>
            </a:pPr>
            <a:r>
              <a:rPr lang="en-US" sz="2800" dirty="0" smtClean="0"/>
              <a:t>50</a:t>
            </a:r>
          </a:p>
          <a:p>
            <a:pPr marL="0" indent="0" algn="ctr">
              <a:buNone/>
            </a:pPr>
            <a:r>
              <a:rPr lang="en-US" sz="2800" dirty="0" smtClean="0"/>
              <a:t>60</a:t>
            </a:r>
          </a:p>
          <a:p>
            <a:pPr marL="0" indent="0" algn="ctr">
              <a:buNone/>
            </a:pPr>
            <a:r>
              <a:rPr lang="en-US" sz="2800" b="1" dirty="0" smtClean="0"/>
              <a:t>70</a:t>
            </a:r>
          </a:p>
          <a:p>
            <a:pPr marL="0" indent="0" algn="ctr">
              <a:buNone/>
            </a:pPr>
            <a:r>
              <a:rPr lang="en-US" sz="2800" dirty="0" smtClean="0"/>
              <a:t>80</a:t>
            </a:r>
          </a:p>
          <a:p>
            <a:pPr marL="0" indent="0" algn="ctr">
              <a:buNone/>
            </a:pPr>
            <a:r>
              <a:rPr lang="en-US" sz="2800" dirty="0" smtClean="0"/>
              <a:t>90</a:t>
            </a:r>
          </a:p>
          <a:p>
            <a:pPr marL="0" indent="0" algn="ctr">
              <a:buNone/>
            </a:pPr>
            <a:r>
              <a:rPr lang="en-US" sz="2800" dirty="0" smtClean="0"/>
              <a:t>100</a:t>
            </a:r>
          </a:p>
          <a:p>
            <a:pPr marL="0" indent="0" algn="ctr">
              <a:buNone/>
            </a:pPr>
            <a:r>
              <a:rPr lang="en-US" sz="2800" dirty="0" smtClean="0"/>
              <a:t>101</a:t>
            </a:r>
          </a:p>
          <a:p>
            <a:pPr marL="0" indent="0" algn="ctr">
              <a:buNone/>
            </a:pPr>
            <a:r>
              <a:rPr lang="en-US" sz="2800" dirty="0" smtClean="0"/>
              <a:t>1.000</a:t>
            </a:r>
          </a:p>
          <a:p>
            <a:pPr marL="0" indent="0" algn="ctr">
              <a:buNone/>
            </a:pPr>
            <a:r>
              <a:rPr lang="en-US" sz="2800" dirty="0" smtClean="0"/>
              <a:t>100.000</a:t>
            </a:r>
          </a:p>
          <a:p>
            <a:pPr marL="0" indent="0" algn="ctr">
              <a:buNone/>
            </a:pPr>
            <a:r>
              <a:rPr lang="en-US" sz="2800" dirty="0" smtClean="0"/>
              <a:t>1.000.000</a:t>
            </a: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136033118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16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43608" y="1196752"/>
            <a:ext cx="6595472" cy="1656184"/>
          </a:xfrm>
        </p:spPr>
        <p:txBody>
          <a:bodyPr/>
          <a:lstStyle/>
          <a:p>
            <a:pPr marL="0" indent="0" algn="ctr">
              <a:buNone/>
            </a:pPr>
            <a:endParaRPr lang="en-US" sz="2800" u="sng" dirty="0" smtClean="0"/>
          </a:p>
          <a:p>
            <a:endParaRPr lang="en-US" sz="2800" dirty="0" smtClean="0"/>
          </a:p>
          <a:p>
            <a:endParaRPr lang="en-US" sz="2800" dirty="0"/>
          </a:p>
          <a:p>
            <a:pPr marL="0" indent="0" algn="ctr">
              <a:buNone/>
            </a:pPr>
            <a:r>
              <a:rPr lang="en-US" sz="2800" dirty="0" err="1" smtClean="0"/>
              <a:t>Finde</a:t>
            </a:r>
            <a:r>
              <a:rPr lang="en-US" sz="2800" dirty="0" smtClean="0"/>
              <a:t> die Person, die </a:t>
            </a:r>
            <a:r>
              <a:rPr lang="en-US" sz="2800" dirty="0" err="1" smtClean="0"/>
              <a:t>die</a:t>
            </a:r>
            <a:r>
              <a:rPr lang="en-US" sz="2800" dirty="0" smtClean="0"/>
              <a:t> </a:t>
            </a:r>
            <a:r>
              <a:rPr lang="en-US" sz="2800" dirty="0" err="1" smtClean="0"/>
              <a:t>gleiche</a:t>
            </a:r>
            <a:r>
              <a:rPr lang="en-US" sz="2800" dirty="0" smtClean="0"/>
              <a:t> </a:t>
            </a:r>
            <a:r>
              <a:rPr lang="en-US" sz="2800" dirty="0" err="1" smtClean="0"/>
              <a:t>Zeit</a:t>
            </a:r>
            <a:r>
              <a:rPr lang="en-US" sz="2800" dirty="0" smtClean="0"/>
              <a:t> hast </a:t>
            </a:r>
            <a:r>
              <a:rPr lang="en-US" sz="2800" dirty="0" err="1" smtClean="0"/>
              <a:t>wie</a:t>
            </a:r>
            <a:r>
              <a:rPr lang="en-US" sz="2800" dirty="0" smtClean="0"/>
              <a:t> du </a:t>
            </a:r>
            <a:r>
              <a:rPr lang="en-US" sz="2800" i="1" dirty="0" smtClean="0"/>
              <a:t>find the person who has the same time as you</a:t>
            </a:r>
          </a:p>
          <a:p>
            <a:pPr marL="0" indent="0" algn="ctr">
              <a:buNone/>
            </a:pPr>
            <a:endParaRPr lang="en-US" sz="2800" i="1" dirty="0"/>
          </a:p>
          <a:p>
            <a:pPr marL="0" indent="0" algn="ctr">
              <a:buNone/>
            </a:pPr>
            <a:r>
              <a:rPr lang="en-US" sz="2800" dirty="0" smtClean="0"/>
              <a:t>die </a:t>
            </a:r>
            <a:r>
              <a:rPr lang="en-US" sz="2800" dirty="0" err="1" smtClean="0"/>
              <a:t>Frage</a:t>
            </a:r>
            <a:r>
              <a:rPr lang="en-US" sz="2800" dirty="0" smtClean="0"/>
              <a:t>: </a:t>
            </a:r>
            <a:r>
              <a:rPr lang="en-US" sz="2800" dirty="0" err="1" smtClean="0"/>
              <a:t>wie</a:t>
            </a:r>
            <a:r>
              <a:rPr lang="en-US" sz="2800" dirty="0" smtClean="0"/>
              <a:t> </a:t>
            </a:r>
            <a:r>
              <a:rPr lang="en-US" sz="2800" dirty="0" err="1" smtClean="0"/>
              <a:t>sp</a:t>
            </a:r>
            <a:r>
              <a:rPr lang="de-DE" sz="2800" dirty="0" smtClean="0"/>
              <a:t>ät ist es? </a:t>
            </a:r>
          </a:p>
          <a:p>
            <a:pPr marL="0" indent="0" algn="ctr">
              <a:buNone/>
            </a:pPr>
            <a:r>
              <a:rPr lang="de-DE" sz="2800" dirty="0" smtClean="0"/>
              <a:t>die Antwort: es ist... [X] Uhr [X]</a:t>
            </a:r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02243217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17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936104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smtClean="0"/>
              <a:t>die </a:t>
            </a:r>
            <a:r>
              <a:rPr lang="en-US" sz="2800" u="sng" dirty="0" err="1" smtClean="0"/>
              <a:t>Uhrzeit</a:t>
            </a:r>
            <a:endParaRPr lang="en-US" sz="2800" u="sng" dirty="0" smtClean="0"/>
          </a:p>
          <a:p>
            <a:pPr marL="0" indent="0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 txBox="1">
            <a:spLocks/>
          </p:cNvSpPr>
          <p:nvPr/>
        </p:nvSpPr>
        <p:spPr bwMode="auto">
          <a:xfrm>
            <a:off x="424800" y="1556792"/>
            <a:ext cx="8280000" cy="48245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Arial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0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6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&gt;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2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-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Font typeface="Arial" charset="0"/>
              <a:buNone/>
            </a:pPr>
            <a:r>
              <a:rPr lang="en-US" sz="2800" u="sng" kern="0" dirty="0" smtClean="0"/>
              <a:t>um</a:t>
            </a:r>
          </a:p>
          <a:p>
            <a:pPr marL="0" indent="0">
              <a:buFont typeface="Arial" charset="0"/>
              <a:buNone/>
            </a:pPr>
            <a:endParaRPr lang="en-US" sz="2800" u="sng" kern="0" dirty="0" smtClean="0"/>
          </a:p>
          <a:p>
            <a:pPr marL="0" indent="0" algn="ctr">
              <a:buNone/>
            </a:pPr>
            <a:r>
              <a:rPr lang="en-US" sz="2800" kern="0" dirty="0" err="1" smtClean="0"/>
              <a:t>z.B</a:t>
            </a:r>
            <a:r>
              <a:rPr lang="en-US" sz="2800" kern="0" dirty="0" smtClean="0"/>
              <a:t>. um </a:t>
            </a:r>
            <a:r>
              <a:rPr lang="en-US" sz="2800" kern="0" dirty="0" err="1" smtClean="0"/>
              <a:t>neun</a:t>
            </a:r>
            <a:r>
              <a:rPr lang="en-US" sz="2800" kern="0" dirty="0" smtClean="0"/>
              <a:t> </a:t>
            </a:r>
            <a:r>
              <a:rPr lang="en-US" sz="2800" kern="0" dirty="0" err="1" smtClean="0"/>
              <a:t>Uhr</a:t>
            </a:r>
            <a:r>
              <a:rPr lang="en-US" sz="2800" kern="0" dirty="0"/>
              <a:t> </a:t>
            </a:r>
            <a:r>
              <a:rPr lang="en-US" sz="2800" kern="0" dirty="0" err="1" smtClean="0"/>
              <a:t>fünf</a:t>
            </a:r>
            <a:r>
              <a:rPr lang="en-US" sz="2800" kern="0" dirty="0" smtClean="0"/>
              <a:t> / 9.05 </a:t>
            </a:r>
          </a:p>
          <a:p>
            <a:pPr marL="0" indent="0" algn="ctr">
              <a:buNone/>
            </a:pPr>
            <a:r>
              <a:rPr lang="en-US" sz="2800" kern="0" dirty="0" smtClean="0"/>
              <a:t>um </a:t>
            </a:r>
            <a:r>
              <a:rPr lang="en-US" sz="2800" kern="0" dirty="0" err="1" smtClean="0"/>
              <a:t>einundzwanzig</a:t>
            </a:r>
            <a:r>
              <a:rPr lang="en-US" sz="2800" kern="0" dirty="0" smtClean="0"/>
              <a:t> </a:t>
            </a:r>
            <a:r>
              <a:rPr lang="en-US" sz="2800" kern="0" dirty="0" err="1" smtClean="0"/>
              <a:t>Uhr</a:t>
            </a:r>
            <a:r>
              <a:rPr lang="en-US" sz="2800" kern="0" dirty="0" smtClean="0"/>
              <a:t> 21.00</a:t>
            </a:r>
          </a:p>
          <a:p>
            <a:pPr marL="0" indent="0" algn="ctr">
              <a:buNone/>
            </a:pPr>
            <a:endParaRPr lang="en-US" sz="2800" kern="0" dirty="0"/>
          </a:p>
          <a:p>
            <a:pPr marL="0" indent="0" algn="ctr">
              <a:buNone/>
            </a:pPr>
            <a:r>
              <a:rPr lang="en-US" sz="2800" u="sng" kern="0" dirty="0"/>
              <a:t>a</a:t>
            </a:r>
            <a:r>
              <a:rPr lang="en-US" sz="2800" u="sng" kern="0" dirty="0" smtClean="0"/>
              <a:t>m</a:t>
            </a:r>
          </a:p>
          <a:p>
            <a:pPr marL="0" indent="0" algn="ctr">
              <a:buNone/>
            </a:pPr>
            <a:endParaRPr lang="en-US" sz="2800" u="sng" kern="0" dirty="0" smtClean="0"/>
          </a:p>
          <a:p>
            <a:pPr marL="0" indent="0" algn="ctr">
              <a:buNone/>
            </a:pPr>
            <a:r>
              <a:rPr lang="en-US" sz="2800" kern="0" dirty="0" err="1" smtClean="0"/>
              <a:t>z.B</a:t>
            </a:r>
            <a:r>
              <a:rPr lang="en-US" sz="2800" kern="0" dirty="0" smtClean="0"/>
              <a:t>. am </a:t>
            </a:r>
            <a:r>
              <a:rPr lang="en-US" sz="2800" kern="0" dirty="0" err="1" smtClean="0"/>
              <a:t>Nachmittag</a:t>
            </a:r>
            <a:r>
              <a:rPr lang="en-US" sz="2800" kern="0" dirty="0" smtClean="0"/>
              <a:t> ; am Abend</a:t>
            </a:r>
          </a:p>
          <a:p>
            <a:pPr marL="0" indent="0" algn="ctr">
              <a:buNone/>
            </a:pPr>
            <a:r>
              <a:rPr lang="en-US" sz="2800" kern="0" dirty="0"/>
              <a:t>a</a:t>
            </a:r>
            <a:r>
              <a:rPr lang="en-US" sz="2800" kern="0" dirty="0" smtClean="0"/>
              <a:t>m Montag ; am </a:t>
            </a:r>
            <a:r>
              <a:rPr lang="en-US" sz="2800" kern="0" dirty="0" err="1" smtClean="0"/>
              <a:t>Samstag</a:t>
            </a:r>
            <a:endParaRPr lang="en-US" sz="2800" kern="0" dirty="0" smtClean="0"/>
          </a:p>
          <a:p>
            <a:pPr marL="0" indent="0" algn="ctr">
              <a:buNone/>
            </a:pPr>
            <a:endParaRPr lang="en-US" sz="2800" kern="0" dirty="0" smtClean="0"/>
          </a:p>
          <a:p>
            <a:pPr marL="0" indent="0">
              <a:buNone/>
            </a:pPr>
            <a:endParaRPr lang="en-US" sz="2800" kern="0" dirty="0"/>
          </a:p>
          <a:p>
            <a:pPr marL="0" indent="0">
              <a:buFont typeface="Arial" charset="0"/>
              <a:buNone/>
            </a:pPr>
            <a:endParaRPr lang="en-US" sz="2800" kern="0" dirty="0" smtClean="0"/>
          </a:p>
          <a:p>
            <a:pPr marL="0" indent="0">
              <a:buFont typeface="Arial" charset="0"/>
              <a:buNone/>
            </a:pPr>
            <a:endParaRPr lang="en-US" sz="2800" u="sng" kern="0" dirty="0"/>
          </a:p>
        </p:txBody>
      </p:sp>
    </p:spTree>
    <p:extLst>
      <p:ext uri="{BB962C8B-B14F-4D97-AF65-F5344CB8AC3E}">
        <p14:creationId xmlns:p14="http://schemas.microsoft.com/office/powerpoint/2010/main" val="214860862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18</a:t>
            </a:fld>
            <a:endParaRPr lang="en-GB" altLang="en-US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 txBox="1">
            <a:spLocks/>
          </p:cNvSpPr>
          <p:nvPr/>
        </p:nvSpPr>
        <p:spPr bwMode="auto">
          <a:xfrm>
            <a:off x="415100" y="404664"/>
            <a:ext cx="4867280" cy="56886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Arial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0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6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&gt;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2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-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n-US" sz="2800" kern="0" dirty="0" smtClean="0"/>
              <a:t>Montag (Mo)</a:t>
            </a:r>
          </a:p>
          <a:p>
            <a:endParaRPr lang="en-US" sz="2800" kern="0" dirty="0"/>
          </a:p>
          <a:p>
            <a:r>
              <a:rPr lang="en-US" sz="2800" kern="0" dirty="0" err="1" smtClean="0"/>
              <a:t>Dienstag</a:t>
            </a:r>
            <a:r>
              <a:rPr lang="en-US" sz="2800" kern="0" dirty="0" smtClean="0"/>
              <a:t> (Di)</a:t>
            </a:r>
          </a:p>
          <a:p>
            <a:endParaRPr lang="en-US" sz="2800" kern="0" dirty="0"/>
          </a:p>
          <a:p>
            <a:r>
              <a:rPr lang="en-US" sz="2800" kern="0" dirty="0" err="1" smtClean="0"/>
              <a:t>Mittwoch</a:t>
            </a:r>
            <a:r>
              <a:rPr lang="en-US" sz="2800" kern="0" dirty="0" smtClean="0"/>
              <a:t> (</a:t>
            </a:r>
            <a:r>
              <a:rPr lang="en-US" sz="2800" kern="0" dirty="0" err="1" smtClean="0"/>
              <a:t>Mi</a:t>
            </a:r>
            <a:r>
              <a:rPr lang="en-US" sz="2800" kern="0" dirty="0" smtClean="0"/>
              <a:t>)</a:t>
            </a:r>
          </a:p>
          <a:p>
            <a:endParaRPr lang="en-US" sz="2800" kern="0" dirty="0"/>
          </a:p>
          <a:p>
            <a:r>
              <a:rPr lang="en-US" sz="2800" kern="0" dirty="0" err="1" smtClean="0"/>
              <a:t>Donnerstag</a:t>
            </a:r>
            <a:r>
              <a:rPr lang="en-US" sz="2800" kern="0" dirty="0" smtClean="0"/>
              <a:t> (Do)</a:t>
            </a:r>
          </a:p>
          <a:p>
            <a:endParaRPr lang="en-US" sz="2800" kern="0" dirty="0"/>
          </a:p>
          <a:p>
            <a:r>
              <a:rPr lang="en-US" sz="2800" kern="0" dirty="0" err="1" smtClean="0"/>
              <a:t>Freitag</a:t>
            </a:r>
            <a:r>
              <a:rPr lang="en-US" sz="2800" kern="0" smtClean="0"/>
              <a:t> (Fr)</a:t>
            </a:r>
            <a:endParaRPr lang="en-US" sz="2800" kern="0" dirty="0" smtClean="0"/>
          </a:p>
          <a:p>
            <a:endParaRPr lang="en-US" sz="2800" kern="0" dirty="0"/>
          </a:p>
          <a:p>
            <a:r>
              <a:rPr lang="en-US" sz="2800" kern="0" dirty="0" err="1" smtClean="0"/>
              <a:t>Samstag</a:t>
            </a:r>
            <a:r>
              <a:rPr lang="en-US" sz="2800" kern="0" dirty="0" smtClean="0"/>
              <a:t> / </a:t>
            </a:r>
            <a:r>
              <a:rPr lang="en-US" sz="2800" kern="0" dirty="0" err="1" smtClean="0"/>
              <a:t>Sonnabend</a:t>
            </a:r>
            <a:r>
              <a:rPr lang="en-US" sz="2800" kern="0" dirty="0" smtClean="0"/>
              <a:t> (Sa)</a:t>
            </a:r>
          </a:p>
          <a:p>
            <a:r>
              <a:rPr lang="en-US" sz="2800" kern="0" dirty="0" smtClean="0"/>
              <a:t>Sonntag (So)</a:t>
            </a:r>
          </a:p>
          <a:p>
            <a:pPr marL="0" indent="0">
              <a:buNone/>
            </a:pPr>
            <a:endParaRPr lang="en-US" sz="2800" kern="0" dirty="0"/>
          </a:p>
          <a:p>
            <a:pPr marL="0" indent="0">
              <a:buFont typeface="Arial" charset="0"/>
              <a:buNone/>
            </a:pPr>
            <a:endParaRPr lang="en-US" sz="2800" kern="0" dirty="0" smtClean="0"/>
          </a:p>
          <a:p>
            <a:pPr marL="0" indent="0">
              <a:buFont typeface="Arial" charset="0"/>
              <a:buNone/>
            </a:pPr>
            <a:endParaRPr lang="en-US" sz="2800" u="sng" kern="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 txBox="1">
            <a:spLocks/>
          </p:cNvSpPr>
          <p:nvPr/>
        </p:nvSpPr>
        <p:spPr bwMode="auto">
          <a:xfrm>
            <a:off x="5890046" y="1223070"/>
            <a:ext cx="2814754" cy="43564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18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Arial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ea typeface="+mn-ea"/>
                <a:cs typeface="Arial" panose="020B0604020202020204" pitchFamily="34" charset="0"/>
              </a:defRPr>
            </a:lvl1pPr>
            <a:lvl2pPr marL="54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90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•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26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&gt;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1620000" marR="0" indent="-1800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/>
              </a:buClr>
              <a:buSzTx/>
              <a:buFont typeface="Effra" panose="020B0603020203020204" pitchFamily="34" charset="0"/>
              <a:buChar char="-"/>
              <a:tabLst/>
              <a:defRPr sz="2000" baseline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6pPr>
            <a:lvl7pPr marL="29718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7pPr>
            <a:lvl8pPr marL="34290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8pPr>
            <a:lvl9pPr marL="3886200" indent="-228600" algn="l" rtl="0" eaLnBrk="1" fontAlgn="base" hangingPunct="1">
              <a:lnSpc>
                <a:spcPct val="110000"/>
              </a:lnSpc>
              <a:spcBef>
                <a:spcPct val="10000"/>
              </a:spcBef>
              <a:spcAft>
                <a:spcPct val="0"/>
              </a:spcAft>
              <a:buClr>
                <a:schemeClr val="tx2"/>
              </a:buClr>
              <a:buFont typeface="Effra" pitchFamily="2" charset="0"/>
              <a:buChar char="»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>
              <a:buNone/>
            </a:pPr>
            <a:r>
              <a:rPr lang="en-US" sz="2800" kern="0" dirty="0" smtClean="0"/>
              <a:t>der Tag</a:t>
            </a:r>
          </a:p>
          <a:p>
            <a:pPr marL="0" indent="0">
              <a:buNone/>
            </a:pPr>
            <a:endParaRPr lang="en-US" sz="2800" kern="0" dirty="0" smtClean="0"/>
          </a:p>
          <a:p>
            <a:pPr marL="0" indent="0">
              <a:buNone/>
            </a:pPr>
            <a:endParaRPr lang="en-US" sz="2800" kern="0" dirty="0" smtClean="0"/>
          </a:p>
          <a:p>
            <a:pPr marL="0" indent="0">
              <a:buNone/>
            </a:pPr>
            <a:endParaRPr lang="en-US" sz="2800" kern="0" dirty="0"/>
          </a:p>
          <a:p>
            <a:pPr marL="0" indent="0">
              <a:buNone/>
            </a:pPr>
            <a:r>
              <a:rPr lang="en-US" sz="2800" kern="0" dirty="0" smtClean="0"/>
              <a:t>die </a:t>
            </a:r>
            <a:r>
              <a:rPr lang="en-US" sz="2800" kern="0" dirty="0" err="1" smtClean="0"/>
              <a:t>Woche</a:t>
            </a:r>
            <a:endParaRPr lang="en-US" sz="2800" kern="0" dirty="0" smtClean="0"/>
          </a:p>
          <a:p>
            <a:pPr marL="0" indent="0">
              <a:buNone/>
            </a:pPr>
            <a:endParaRPr lang="en-US" sz="2800" kern="0" dirty="0" smtClean="0"/>
          </a:p>
          <a:p>
            <a:pPr marL="0" indent="0">
              <a:buNone/>
            </a:pPr>
            <a:endParaRPr lang="en-US" sz="2800" kern="0" dirty="0"/>
          </a:p>
          <a:p>
            <a:pPr marL="0" indent="0">
              <a:buNone/>
            </a:pPr>
            <a:endParaRPr lang="en-US" sz="2800" kern="0" dirty="0" smtClean="0"/>
          </a:p>
          <a:p>
            <a:pPr marL="0" indent="0">
              <a:buNone/>
            </a:pPr>
            <a:endParaRPr lang="en-US" sz="2800" kern="0" dirty="0" smtClean="0"/>
          </a:p>
          <a:p>
            <a:pPr marL="0" indent="0">
              <a:buNone/>
            </a:pPr>
            <a:r>
              <a:rPr lang="en-US" sz="2800" kern="0" dirty="0" smtClean="0"/>
              <a:t>das </a:t>
            </a:r>
            <a:r>
              <a:rPr lang="en-US" sz="2800" kern="0" dirty="0" err="1" smtClean="0"/>
              <a:t>Wochenende</a:t>
            </a:r>
            <a:endParaRPr lang="en-US" sz="2800" kern="0" dirty="0"/>
          </a:p>
          <a:p>
            <a:pPr marL="0" indent="0">
              <a:buFont typeface="Arial" charset="0"/>
              <a:buNone/>
            </a:pPr>
            <a:endParaRPr lang="en-US" sz="2800" kern="0" dirty="0" smtClean="0"/>
          </a:p>
          <a:p>
            <a:pPr marL="0" indent="0">
              <a:buFont typeface="Arial" charset="0"/>
              <a:buNone/>
            </a:pPr>
            <a:endParaRPr lang="en-US" sz="2800" u="sng" kern="0" dirty="0"/>
          </a:p>
        </p:txBody>
      </p:sp>
      <p:cxnSp>
        <p:nvCxnSpPr>
          <p:cNvPr id="8" name="Straight Arrow Connector 7"/>
          <p:cNvCxnSpPr/>
          <p:nvPr/>
        </p:nvCxnSpPr>
        <p:spPr bwMode="auto">
          <a:xfrm flipH="1" flipV="1">
            <a:off x="2848740" y="764704"/>
            <a:ext cx="2911392" cy="648072"/>
          </a:xfrm>
          <a:prstGeom prst="straightConnector1">
            <a:avLst/>
          </a:prstGeom>
          <a:ln>
            <a:headEnd type="none" w="med" len="med"/>
            <a:tailEnd type="triangle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" name="Double Brace 9"/>
          <p:cNvSpPr/>
          <p:nvPr/>
        </p:nvSpPr>
        <p:spPr bwMode="auto">
          <a:xfrm>
            <a:off x="4262667" y="1052736"/>
            <a:ext cx="1029413" cy="3744416"/>
          </a:xfrm>
          <a:prstGeom prst="bracePair">
            <a:avLst/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ight Brace 10"/>
          <p:cNvSpPr/>
          <p:nvPr/>
        </p:nvSpPr>
        <p:spPr bwMode="auto">
          <a:xfrm>
            <a:off x="4572000" y="692696"/>
            <a:ext cx="1188132" cy="5688632"/>
          </a:xfrm>
          <a:prstGeom prst="rightBrac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ight Brace 12"/>
          <p:cNvSpPr/>
          <p:nvPr/>
        </p:nvSpPr>
        <p:spPr bwMode="auto">
          <a:xfrm>
            <a:off x="5313607" y="5310081"/>
            <a:ext cx="424997" cy="1053231"/>
          </a:xfrm>
          <a:prstGeom prst="rightBrace">
            <a:avLst/>
          </a:prstGeom>
          <a:ln>
            <a:headEnd type="none" w="med" len="med"/>
            <a:tailEnd type="none" w="med" len="med"/>
          </a:ln>
          <a:extLst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33272121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19</a:t>
            </a:fld>
            <a:endParaRPr lang="en-GB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EB08BE1A-4E89-42C8-8194-BCA086428706}"/>
              </a:ext>
            </a:extLst>
          </p:cNvPr>
          <p:cNvSpPr txBox="1"/>
          <p:nvPr/>
        </p:nvSpPr>
        <p:spPr>
          <a:xfrm>
            <a:off x="467544" y="764704"/>
            <a:ext cx="8107640" cy="5262979"/>
          </a:xfrm>
          <a:prstGeom prst="rect">
            <a:avLst/>
          </a:prstGeom>
          <a:noFill/>
        </p:spPr>
        <p:txBody>
          <a:bodyPr wrap="square" numCol="2" rtlCol="0">
            <a:spAutoFit/>
          </a:bodyPr>
          <a:lstStyle/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Law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Literature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Linguistics (x2)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History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Geography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Classics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Quantity Surveying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Management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International Relations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Politics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Mathematics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Real Estate Management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Biomedicine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Aniaml Sciences/Zoology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Philosophy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Accounting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Chemistry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Pharmacy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Food Science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Psychology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Economics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Finance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Computer Science</a:t>
            </a:r>
          </a:p>
          <a:p>
            <a:pPr algn="ctr"/>
            <a:r>
              <a:rPr lang="de-DE" sz="2800" dirty="0" smtClean="0">
                <a:solidFill>
                  <a:schemeClr val="bg1"/>
                </a:solidFill>
              </a:rPr>
              <a:t>Art</a:t>
            </a:r>
          </a:p>
        </p:txBody>
      </p:sp>
    </p:spTree>
    <p:extLst>
      <p:ext uri="{BB962C8B-B14F-4D97-AF65-F5344CB8AC3E}">
        <p14:creationId xmlns:p14="http://schemas.microsoft.com/office/powerpoint/2010/main" val="289724749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7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7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7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7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8" fill="hold">
                      <p:stCondLst>
                        <p:cond delay="indefinite"/>
                      </p:stCondLst>
                      <p:childTnLst>
                        <p:par>
                          <p:cTn id="79" fill="hold">
                            <p:stCondLst>
                              <p:cond delay="0"/>
                            </p:stCondLst>
                            <p:childTnLst>
                              <p:par>
                                <p:cTn id="8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7">
                                            <p:txEl>
                                              <p:pRg st="15" end="1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7">
                                            <p:txEl>
                                              <p:pRg st="16" end="1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8" fill="hold">
                      <p:stCondLst>
                        <p:cond delay="indefinite"/>
                      </p:stCondLst>
                      <p:childTnLst>
                        <p:par>
                          <p:cTn id="89" fill="hold">
                            <p:stCondLst>
                              <p:cond delay="0"/>
                            </p:stCondLst>
                            <p:childTnLst>
                              <p:par>
                                <p:cTn id="9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7">
                                            <p:txEl>
                                              <p:pRg st="17" end="1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3" fill="hold">
                      <p:stCondLst>
                        <p:cond delay="indefinite"/>
                      </p:stCondLst>
                      <p:childTnLst>
                        <p:par>
                          <p:cTn id="94" fill="hold">
                            <p:stCondLst>
                              <p:cond delay="0"/>
                            </p:stCondLst>
                            <p:childTnLst>
                              <p:par>
                                <p:cTn id="9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7">
                                            <p:txEl>
                                              <p:pRg st="18" end="1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8" fill="hold">
                      <p:stCondLst>
                        <p:cond delay="indefinite"/>
                      </p:stCondLst>
                      <p:childTnLst>
                        <p:par>
                          <p:cTn id="99" fill="hold">
                            <p:stCondLst>
                              <p:cond delay="0"/>
                            </p:stCondLst>
                            <p:childTnLst>
                              <p:par>
                                <p:cTn id="10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7">
                                            <p:txEl>
                                              <p:pRg st="19" end="1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7">
                                            <p:txEl>
                                              <p:pRg st="20" end="2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8" fill="hold">
                      <p:stCondLst>
                        <p:cond delay="indefinite"/>
                      </p:stCondLst>
                      <p:childTnLst>
                        <p:par>
                          <p:cTn id="109" fill="hold">
                            <p:stCondLst>
                              <p:cond delay="0"/>
                            </p:stCondLst>
                            <p:childTnLst>
                              <p:par>
                                <p:cTn id="1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7">
                                            <p:txEl>
                                              <p:pRg st="21" end="2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3" fill="hold">
                      <p:stCondLst>
                        <p:cond delay="indefinite"/>
                      </p:stCondLst>
                      <p:childTnLst>
                        <p:par>
                          <p:cTn id="114" fill="hold">
                            <p:stCondLst>
                              <p:cond delay="0"/>
                            </p:stCondLst>
                            <p:childTnLst>
                              <p:par>
                                <p:cTn id="1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">
                                            <p:txEl>
                                              <p:pRg st="22" end="2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8" fill="hold">
                      <p:stCondLst>
                        <p:cond delay="indefinite"/>
                      </p:stCondLst>
                      <p:childTnLst>
                        <p:par>
                          <p:cTn id="119" fill="hold">
                            <p:stCondLst>
                              <p:cond delay="0"/>
                            </p:stCondLst>
                            <p:childTnLst>
                              <p:par>
                                <p:cTn id="1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7">
                                            <p:txEl>
                                              <p:pRg st="23" end="2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/>
              <a:t>e</a:t>
            </a:r>
            <a:r>
              <a:rPr lang="en-GB" sz="2800" u="sng" dirty="0" err="1" smtClean="0"/>
              <a:t>ine</a:t>
            </a:r>
            <a:r>
              <a:rPr lang="en-GB" sz="2800" u="sng" dirty="0" smtClean="0"/>
              <a:t> </a:t>
            </a:r>
            <a:r>
              <a:rPr lang="en-GB" sz="2800" u="sng" dirty="0" err="1" smtClean="0"/>
              <a:t>Wiederholung</a:t>
            </a:r>
            <a:r>
              <a:rPr lang="en-GB" sz="2800" dirty="0"/>
              <a:t> </a:t>
            </a:r>
            <a:r>
              <a:rPr lang="en-GB" sz="2800" i="1" dirty="0" smtClean="0"/>
              <a:t>revision</a:t>
            </a:r>
            <a:endParaRPr lang="en-GB" sz="2800" u="sng" dirty="0"/>
          </a:p>
          <a:p>
            <a:pPr marL="0" indent="0" algn="ctr">
              <a:buNone/>
            </a:pPr>
            <a:endParaRPr lang="en-GB" sz="2800" u="sng" dirty="0"/>
          </a:p>
          <a:p>
            <a:r>
              <a:rPr lang="en-US" sz="2800" dirty="0" err="1" smtClean="0"/>
              <a:t>Übersetze</a:t>
            </a:r>
            <a:r>
              <a:rPr lang="en-US" sz="2800" dirty="0" smtClean="0"/>
              <a:t> die </a:t>
            </a:r>
            <a:r>
              <a:rPr lang="en-US" sz="2800" dirty="0" err="1" smtClean="0"/>
              <a:t>Sätze</a:t>
            </a:r>
            <a:r>
              <a:rPr lang="en-US" sz="2800" dirty="0" smtClean="0"/>
              <a:t> auf </a:t>
            </a:r>
            <a:r>
              <a:rPr lang="en-US" sz="2800" dirty="0" err="1" smtClean="0"/>
              <a:t>dem</a:t>
            </a:r>
            <a:r>
              <a:rPr lang="en-US" sz="2800" dirty="0" smtClean="0"/>
              <a:t> </a:t>
            </a:r>
            <a:r>
              <a:rPr lang="en-US" sz="2800" dirty="0" err="1" smtClean="0"/>
              <a:t>Arbeitsblatt</a:t>
            </a:r>
            <a:r>
              <a:rPr lang="en-US" sz="2800" dirty="0" smtClean="0"/>
              <a:t> </a:t>
            </a:r>
            <a:r>
              <a:rPr lang="en-US" sz="2800" i="1" dirty="0" smtClean="0"/>
              <a:t>translate the sentences on the worksheet</a:t>
            </a:r>
          </a:p>
          <a:p>
            <a:endParaRPr lang="en-US" sz="2800" i="1" dirty="0" smtClean="0"/>
          </a:p>
          <a:p>
            <a:r>
              <a:rPr lang="en-US" sz="2800" dirty="0" smtClean="0"/>
              <a:t> </a:t>
            </a:r>
            <a:r>
              <a:rPr lang="en-US" sz="2800" dirty="0" err="1" smtClean="0"/>
              <a:t>Vergleiche</a:t>
            </a:r>
            <a:r>
              <a:rPr lang="en-US" sz="2800" dirty="0" smtClean="0"/>
              <a:t> </a:t>
            </a:r>
            <a:r>
              <a:rPr lang="en-US" sz="2800" dirty="0" err="1" smtClean="0"/>
              <a:t>mit</a:t>
            </a:r>
            <a:r>
              <a:rPr lang="en-US" sz="2800" dirty="0" smtClean="0"/>
              <a:t> </a:t>
            </a:r>
            <a:r>
              <a:rPr lang="en-US" sz="2800" dirty="0" err="1" smtClean="0"/>
              <a:t>einer</a:t>
            </a:r>
            <a:r>
              <a:rPr lang="en-US" sz="2800" dirty="0" smtClean="0"/>
              <a:t> </a:t>
            </a:r>
            <a:r>
              <a:rPr lang="en-US" sz="2800" dirty="0" err="1" smtClean="0"/>
              <a:t>Partnerin</a:t>
            </a:r>
            <a:r>
              <a:rPr lang="en-US" sz="2800" dirty="0" smtClean="0"/>
              <a:t>/</a:t>
            </a:r>
            <a:r>
              <a:rPr lang="en-US" sz="2800" dirty="0" err="1" smtClean="0"/>
              <a:t>einem</a:t>
            </a:r>
            <a:r>
              <a:rPr lang="en-US" sz="2800" dirty="0"/>
              <a:t> </a:t>
            </a:r>
            <a:r>
              <a:rPr lang="en-US" sz="2800" dirty="0" smtClean="0"/>
              <a:t>Partner </a:t>
            </a:r>
            <a:r>
              <a:rPr lang="en-US" sz="2800" i="1" dirty="0" smtClean="0"/>
              <a:t>compare with a partner</a:t>
            </a:r>
          </a:p>
          <a:p>
            <a:pPr marL="360000" lvl="1" indent="0">
              <a:buNone/>
            </a:pPr>
            <a:endParaRPr lang="en-US" sz="2800" i="1" dirty="0" smtClean="0"/>
          </a:p>
          <a:p>
            <a:pPr marL="360000" lvl="1" indent="0">
              <a:buNone/>
            </a:pPr>
            <a:endParaRPr lang="en-US" sz="2800" i="1" dirty="0"/>
          </a:p>
          <a:p>
            <a:pPr marL="0" indent="0">
              <a:buNone/>
            </a:pPr>
            <a:r>
              <a:rPr lang="en-US" sz="2800" dirty="0" smtClean="0"/>
              <a:t>-&gt; </a:t>
            </a:r>
            <a:r>
              <a:rPr lang="en-US" sz="2800" dirty="0" err="1" smtClean="0"/>
              <a:t>Siehe</a:t>
            </a:r>
            <a:r>
              <a:rPr lang="en-US" sz="2800" dirty="0" smtClean="0"/>
              <a:t> auf </a:t>
            </a:r>
            <a:r>
              <a:rPr lang="en-US" sz="2800" dirty="0" err="1" smtClean="0"/>
              <a:t>dem</a:t>
            </a:r>
            <a:r>
              <a:rPr lang="en-US" sz="2800" dirty="0" smtClean="0"/>
              <a:t> Blatt (S.2) </a:t>
            </a:r>
            <a:r>
              <a:rPr lang="en-US" sz="2800" dirty="0" err="1" smtClean="0"/>
              <a:t>für</a:t>
            </a:r>
            <a:r>
              <a:rPr lang="en-US" sz="2800" dirty="0" smtClean="0"/>
              <a:t> </a:t>
            </a:r>
            <a:r>
              <a:rPr lang="en-US" sz="2800" dirty="0" err="1" smtClean="0"/>
              <a:t>Synonyme</a:t>
            </a:r>
            <a:r>
              <a:rPr lang="en-US" sz="2800" dirty="0" smtClean="0"/>
              <a:t> </a:t>
            </a:r>
            <a:r>
              <a:rPr lang="en-US" sz="2800" dirty="0" err="1" smtClean="0"/>
              <a:t>für</a:t>
            </a:r>
            <a:r>
              <a:rPr lang="en-US" sz="2800" dirty="0" smtClean="0"/>
              <a:t> </a:t>
            </a:r>
            <a:r>
              <a:rPr lang="en-US" sz="2800" dirty="0"/>
              <a:t>‘</a:t>
            </a:r>
            <a:r>
              <a:rPr lang="en-US" sz="2800" dirty="0" err="1"/>
              <a:t>Ich</a:t>
            </a:r>
            <a:r>
              <a:rPr lang="en-US" sz="2800" dirty="0"/>
              <a:t> </a:t>
            </a:r>
            <a:r>
              <a:rPr lang="en-US" sz="2800" dirty="0" err="1" smtClean="0"/>
              <a:t>heiße</a:t>
            </a:r>
            <a:r>
              <a:rPr lang="en-US" sz="2800" dirty="0" smtClean="0"/>
              <a:t>’</a:t>
            </a:r>
          </a:p>
          <a:p>
            <a:pPr marL="360000" lvl="1" indent="0">
              <a:buNone/>
            </a:pPr>
            <a:endParaRPr lang="en-GB" sz="2800" dirty="0"/>
          </a:p>
          <a:p>
            <a:endParaRPr lang="de-DE" sz="2800" u="sng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70496672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20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51261" y="-675456"/>
            <a:ext cx="6984917" cy="2160240"/>
          </a:xfrm>
        </p:spPr>
        <p:txBody>
          <a:bodyPr/>
          <a:lstStyle/>
          <a:p>
            <a:pPr marL="0" indent="0" algn="ctr">
              <a:buNone/>
            </a:pPr>
            <a:endParaRPr lang="en-US" sz="2800" u="sng" dirty="0" smtClean="0"/>
          </a:p>
          <a:p>
            <a:endParaRPr lang="en-US" sz="2800" dirty="0" smtClean="0"/>
          </a:p>
          <a:p>
            <a:endParaRPr lang="en-US" sz="2800" dirty="0"/>
          </a:p>
          <a:p>
            <a:pPr marL="0" indent="0" algn="ctr">
              <a:buNone/>
            </a:pPr>
            <a:r>
              <a:rPr lang="en-US" sz="2800" dirty="0" err="1" smtClean="0"/>
              <a:t>Frage</a:t>
            </a:r>
            <a:r>
              <a:rPr lang="en-US" sz="2800" dirty="0" smtClean="0"/>
              <a:t> </a:t>
            </a:r>
            <a:r>
              <a:rPr lang="en-US" sz="2800" dirty="0" err="1" smtClean="0"/>
              <a:t>deiner</a:t>
            </a:r>
            <a:r>
              <a:rPr lang="en-US" sz="2800" dirty="0" smtClean="0"/>
              <a:t> </a:t>
            </a:r>
            <a:r>
              <a:rPr lang="en-US" sz="2800" dirty="0" err="1" smtClean="0"/>
              <a:t>Partnerin</a:t>
            </a:r>
            <a:r>
              <a:rPr lang="en-US" sz="2800" dirty="0" smtClean="0"/>
              <a:t>/Partner!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i="1" dirty="0" smtClean="0"/>
              <a:t>Was </a:t>
            </a:r>
            <a:r>
              <a:rPr lang="en-US" sz="2800" i="1" dirty="0" err="1" smtClean="0"/>
              <a:t>studierst</a:t>
            </a:r>
            <a:r>
              <a:rPr lang="en-US" sz="2800" i="1" dirty="0" smtClean="0"/>
              <a:t> du? </a:t>
            </a:r>
          </a:p>
          <a:p>
            <a:pPr marL="0" indent="0" algn="ctr">
              <a:buNone/>
            </a:pPr>
            <a:r>
              <a:rPr lang="en-US" sz="2800" i="1" dirty="0" err="1" smtClean="0"/>
              <a:t>Ich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studiere</a:t>
            </a:r>
            <a:r>
              <a:rPr lang="en-US" sz="2800" i="1" dirty="0" smtClean="0"/>
              <a:t>…</a:t>
            </a:r>
          </a:p>
          <a:p>
            <a:pPr marL="0" indent="0" algn="ctr">
              <a:buNone/>
            </a:pPr>
            <a:r>
              <a:rPr lang="en-US" sz="2800" i="1" dirty="0" err="1" smtClean="0"/>
              <a:t>Studierst</a:t>
            </a:r>
            <a:r>
              <a:rPr lang="en-US" sz="2800" i="1" dirty="0" smtClean="0"/>
              <a:t> du auf Bachelor </a:t>
            </a:r>
            <a:r>
              <a:rPr lang="en-US" sz="2800" i="1" dirty="0" err="1" smtClean="0"/>
              <a:t>oder</a:t>
            </a:r>
            <a:r>
              <a:rPr lang="en-US" sz="2800" i="1" dirty="0" smtClean="0"/>
              <a:t> auf Master?</a:t>
            </a:r>
          </a:p>
          <a:p>
            <a:pPr marL="0" indent="0" algn="ctr">
              <a:buNone/>
            </a:pPr>
            <a:r>
              <a:rPr lang="en-US" sz="2800" i="1" dirty="0" smtClean="0"/>
              <a:t>In </a:t>
            </a:r>
            <a:r>
              <a:rPr lang="en-US" sz="2800" i="1" dirty="0" err="1" smtClean="0"/>
              <a:t>welchem</a:t>
            </a:r>
            <a:r>
              <a:rPr lang="en-US" sz="2800" i="1" dirty="0" smtClean="0"/>
              <a:t> Semester </a:t>
            </a:r>
            <a:r>
              <a:rPr lang="en-US" sz="2800" i="1" dirty="0" err="1" smtClean="0"/>
              <a:t>bist</a:t>
            </a:r>
            <a:r>
              <a:rPr lang="en-US" sz="2800" i="1" dirty="0" smtClean="0"/>
              <a:t> du?</a:t>
            </a:r>
          </a:p>
          <a:p>
            <a:pPr marL="0" indent="0" algn="ctr">
              <a:buNone/>
            </a:pPr>
            <a:endParaRPr lang="en-US" sz="2800" i="1" dirty="0"/>
          </a:p>
          <a:p>
            <a:pPr marL="0" indent="0" algn="ctr">
              <a:buNone/>
            </a:pPr>
            <a:r>
              <a:rPr lang="en-US" sz="2800" dirty="0" smtClean="0"/>
              <a:t>If you don’t study but you work at the university: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Ich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studiere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nicht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aber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ich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arbeite</a:t>
            </a:r>
            <a:r>
              <a:rPr lang="en-US" sz="2800" i="1" dirty="0" smtClean="0"/>
              <a:t> an der </a:t>
            </a:r>
            <a:r>
              <a:rPr lang="en-US" sz="2800" i="1" dirty="0" err="1" smtClean="0"/>
              <a:t>Uni</a:t>
            </a:r>
            <a:endParaRPr lang="en-US" sz="2800" i="1" dirty="0" smtClean="0"/>
          </a:p>
          <a:p>
            <a:pPr marL="0" indent="0" algn="ctr">
              <a:buNone/>
            </a:pPr>
            <a:endParaRPr lang="en-US" sz="2800" i="1" dirty="0" smtClean="0"/>
          </a:p>
          <a:p>
            <a:pPr marL="0" indent="0" algn="ctr">
              <a:buNone/>
            </a:pPr>
            <a:endParaRPr lang="en-US" sz="2800" i="1" dirty="0"/>
          </a:p>
          <a:p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55414358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21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GB" sz="2800" u="sng" dirty="0" err="1" smtClean="0"/>
              <a:t>Wiederholung</a:t>
            </a:r>
            <a:endParaRPr lang="en-GB" sz="2800" u="sng" dirty="0" smtClean="0"/>
          </a:p>
          <a:p>
            <a:pPr lvl="1"/>
            <a:endParaRPr lang="en-GB" sz="2800" dirty="0" smtClean="0"/>
          </a:p>
          <a:p>
            <a:r>
              <a:rPr lang="de-DE" sz="2800" dirty="0" smtClean="0"/>
              <a:t>Wie sagt man auf Deutsch...?</a:t>
            </a:r>
          </a:p>
          <a:p>
            <a:endParaRPr lang="de-DE" sz="2800" dirty="0"/>
          </a:p>
          <a:p>
            <a:r>
              <a:rPr lang="de-DE" sz="2800" dirty="0" smtClean="0"/>
              <a:t>Where do you come from? </a:t>
            </a:r>
          </a:p>
          <a:p>
            <a:pPr marL="360000" lvl="1" indent="0">
              <a:buNone/>
            </a:pPr>
            <a:r>
              <a:rPr lang="de-DE" sz="2800" dirty="0"/>
              <a:t>-</a:t>
            </a:r>
            <a:r>
              <a:rPr lang="de-DE" sz="2800" dirty="0" smtClean="0"/>
              <a:t>&gt; I am from / he/she is from</a:t>
            </a:r>
          </a:p>
          <a:p>
            <a:r>
              <a:rPr lang="de-DE" sz="2800" dirty="0" smtClean="0"/>
              <a:t>What do you speak? </a:t>
            </a:r>
          </a:p>
          <a:p>
            <a:pPr marL="360000" lvl="1" indent="0">
              <a:buNone/>
            </a:pPr>
            <a:r>
              <a:rPr lang="de-DE" sz="2800" dirty="0" smtClean="0"/>
              <a:t>-&gt; I speak / he/she speaks</a:t>
            </a:r>
          </a:p>
          <a:p>
            <a:r>
              <a:rPr lang="de-DE" sz="2800" dirty="0" smtClean="0"/>
              <a:t>What do you study?</a:t>
            </a:r>
          </a:p>
          <a:p>
            <a:pPr marL="360000" lvl="1" indent="0">
              <a:buNone/>
            </a:pPr>
            <a:r>
              <a:rPr lang="de-DE" sz="2800" dirty="0" smtClean="0"/>
              <a:t>-&gt; I study / he/she studies</a:t>
            </a:r>
          </a:p>
          <a:p>
            <a:endParaRPr lang="de-DE" sz="2800" dirty="0" smtClean="0"/>
          </a:p>
          <a:p>
            <a:endParaRPr lang="de-DE" sz="2800" dirty="0" smtClean="0"/>
          </a:p>
          <a:p>
            <a:endParaRPr lang="de-DE" sz="2800" dirty="0"/>
          </a:p>
          <a:p>
            <a:pPr marL="0" indent="0">
              <a:buNone/>
            </a:pP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76835924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22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43608" y="116632"/>
            <a:ext cx="6984917" cy="2160240"/>
          </a:xfrm>
        </p:spPr>
        <p:txBody>
          <a:bodyPr/>
          <a:lstStyle/>
          <a:p>
            <a:pPr marL="0" indent="0" algn="ctr">
              <a:buNone/>
            </a:pPr>
            <a:endParaRPr lang="en-US" sz="2800" u="sng" dirty="0" smtClean="0"/>
          </a:p>
          <a:p>
            <a:endParaRPr lang="en-US" sz="2800" dirty="0" smtClean="0"/>
          </a:p>
          <a:p>
            <a:endParaRPr lang="en-US" sz="2800" dirty="0"/>
          </a:p>
          <a:p>
            <a:pPr marL="0" indent="0" algn="ctr">
              <a:buNone/>
            </a:pPr>
            <a:r>
              <a:rPr lang="en-US" sz="2800" dirty="0" err="1" smtClean="0"/>
              <a:t>Frage</a:t>
            </a:r>
            <a:r>
              <a:rPr lang="en-US" sz="2800" dirty="0" smtClean="0"/>
              <a:t> </a:t>
            </a:r>
            <a:r>
              <a:rPr lang="en-US" sz="2800" dirty="0" err="1" smtClean="0"/>
              <a:t>deine</a:t>
            </a:r>
            <a:r>
              <a:rPr lang="en-US" sz="2800" dirty="0" smtClean="0"/>
              <a:t> </a:t>
            </a:r>
            <a:r>
              <a:rPr lang="en-US" sz="2800" dirty="0" err="1" smtClean="0"/>
              <a:t>Partnerin</a:t>
            </a:r>
            <a:r>
              <a:rPr lang="en-US" sz="2800" dirty="0" smtClean="0"/>
              <a:t>/</a:t>
            </a:r>
            <a:r>
              <a:rPr lang="en-US" sz="2800" dirty="0" err="1" smtClean="0"/>
              <a:t>deinen</a:t>
            </a:r>
            <a:r>
              <a:rPr lang="en-US" sz="2800" dirty="0" smtClean="0"/>
              <a:t> Partner und f</a:t>
            </a:r>
            <a:r>
              <a:rPr lang="de-DE" sz="2800" dirty="0" smtClean="0"/>
              <a:t>ülle die Tabelle aus</a:t>
            </a:r>
            <a:r>
              <a:rPr lang="en-US" sz="2800" dirty="0" smtClean="0"/>
              <a:t>!</a:t>
            </a:r>
            <a:endParaRPr lang="en-US" sz="2800" dirty="0" smtClean="0"/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i="1" dirty="0" smtClean="0"/>
              <a:t>Was </a:t>
            </a:r>
            <a:r>
              <a:rPr lang="en-US" sz="2800" i="1" dirty="0" err="1" smtClean="0"/>
              <a:t>magst</a:t>
            </a:r>
            <a:r>
              <a:rPr lang="en-US" sz="2800" i="1" dirty="0" smtClean="0"/>
              <a:t> du?</a:t>
            </a:r>
          </a:p>
          <a:p>
            <a:pPr marL="0" indent="0" algn="ctr">
              <a:buNone/>
            </a:pPr>
            <a:endParaRPr lang="en-US" sz="2800" i="1" dirty="0"/>
          </a:p>
          <a:p>
            <a:pPr marL="0" indent="0" algn="ctr">
              <a:buNone/>
            </a:pPr>
            <a:r>
              <a:rPr lang="en-US" sz="2800" dirty="0" err="1" smtClean="0"/>
              <a:t>Schreib</a:t>
            </a:r>
            <a:r>
              <a:rPr lang="en-US" sz="2800" dirty="0" smtClean="0"/>
              <a:t> 2 </a:t>
            </a:r>
            <a:r>
              <a:rPr lang="en-US" sz="2800" dirty="0" err="1" smtClean="0"/>
              <a:t>Aktivitäte</a:t>
            </a:r>
            <a:r>
              <a:rPr lang="en-US" sz="2800" dirty="0" smtClean="0"/>
              <a:t>/Dinge &amp; </a:t>
            </a:r>
            <a:r>
              <a:rPr lang="en-US" sz="2800" dirty="0" err="1" smtClean="0"/>
              <a:t>finde</a:t>
            </a:r>
            <a:r>
              <a:rPr lang="en-US" sz="2800" dirty="0" smtClean="0"/>
              <a:t> 1 </a:t>
            </a:r>
            <a:r>
              <a:rPr lang="en-US" sz="2800" dirty="0" err="1" smtClean="0"/>
              <a:t>mehr</a:t>
            </a:r>
            <a:r>
              <a:rPr lang="en-US" sz="2800" dirty="0" smtClean="0"/>
              <a:t> </a:t>
            </a:r>
            <a:r>
              <a:rPr lang="en-US" sz="2800" dirty="0" err="1" smtClean="0"/>
              <a:t>aus</a:t>
            </a:r>
            <a:r>
              <a:rPr lang="en-US" sz="2800" dirty="0" smtClean="0"/>
              <a:t>! </a:t>
            </a:r>
            <a:r>
              <a:rPr lang="en-US" sz="2800" i="1" dirty="0" smtClean="0"/>
              <a:t>Write down two things and find another one out using the ja/nein </a:t>
            </a:r>
            <a:r>
              <a:rPr lang="en-US" sz="2800" i="1" dirty="0" err="1" smtClean="0"/>
              <a:t>Frage</a:t>
            </a:r>
            <a:r>
              <a:rPr lang="en-US" sz="2800" i="1" dirty="0" smtClean="0"/>
              <a:t>: </a:t>
            </a:r>
            <a:r>
              <a:rPr lang="en-US" sz="2800" i="1" dirty="0" err="1" smtClean="0"/>
              <a:t>Magst</a:t>
            </a:r>
            <a:r>
              <a:rPr lang="en-US" sz="2800" i="1" dirty="0" smtClean="0"/>
              <a:t> du..?</a:t>
            </a:r>
            <a:endParaRPr lang="en-GB" sz="2800" dirty="0"/>
          </a:p>
          <a:p>
            <a:pPr marL="0" indent="0" algn="ctr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i="1" dirty="0" smtClean="0"/>
          </a:p>
          <a:p>
            <a:pPr marL="0" indent="0" algn="ctr">
              <a:buNone/>
            </a:pPr>
            <a:endParaRPr lang="en-US" sz="2800" i="1" dirty="0"/>
          </a:p>
          <a:p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26985975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3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err="1" smtClean="0"/>
              <a:t>Nationalitäten</a:t>
            </a:r>
            <a:r>
              <a:rPr lang="en-US" sz="2800" dirty="0" smtClean="0"/>
              <a:t> </a:t>
            </a:r>
            <a:r>
              <a:rPr lang="en-US" sz="2800" i="1" dirty="0" smtClean="0"/>
              <a:t>Nationalities</a:t>
            </a:r>
            <a:endParaRPr lang="en-US" sz="2800" u="sng" dirty="0" smtClean="0"/>
          </a:p>
          <a:p>
            <a:pPr marL="0" indent="0" algn="ctr">
              <a:buNone/>
            </a:pPr>
            <a:endParaRPr lang="en-US" sz="2800" u="sng" dirty="0"/>
          </a:p>
          <a:p>
            <a:r>
              <a:rPr lang="en-US" sz="2800" dirty="0" err="1" smtClean="0"/>
              <a:t>Ic</a:t>
            </a:r>
            <a:r>
              <a:rPr lang="en-GB" sz="2800" dirty="0" smtClean="0"/>
              <a:t>h </a:t>
            </a:r>
            <a:r>
              <a:rPr lang="en-GB" sz="2800" dirty="0"/>
              <a:t>[</a:t>
            </a:r>
            <a:r>
              <a:rPr lang="en-GB" sz="2800" dirty="0" smtClean="0"/>
              <a:t>Sophie] </a:t>
            </a:r>
            <a:r>
              <a:rPr lang="en-GB" sz="2800" dirty="0" err="1" smtClean="0"/>
              <a:t>komme</a:t>
            </a:r>
            <a:r>
              <a:rPr lang="en-GB" sz="2800" dirty="0" smtClean="0"/>
              <a:t> </a:t>
            </a:r>
            <a:r>
              <a:rPr lang="en-GB" sz="2800" dirty="0" err="1" smtClean="0"/>
              <a:t>aus</a:t>
            </a:r>
            <a:r>
              <a:rPr lang="en-GB" sz="2800" dirty="0" smtClean="0"/>
              <a:t> </a:t>
            </a:r>
            <a:r>
              <a:rPr lang="en-GB" sz="2800" dirty="0" err="1" smtClean="0"/>
              <a:t>Großbritannien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US" sz="2800" dirty="0" smtClean="0"/>
              <a:t>-&gt; </a:t>
            </a:r>
            <a:r>
              <a:rPr lang="en-US" sz="2800" dirty="0" err="1" smtClean="0"/>
              <a:t>ich</a:t>
            </a:r>
            <a:r>
              <a:rPr lang="en-US" sz="2800" dirty="0" smtClean="0"/>
              <a:t> bin </a:t>
            </a:r>
            <a:r>
              <a:rPr lang="en-US" sz="2800" dirty="0" err="1" smtClean="0"/>
              <a:t>Britin</a:t>
            </a:r>
            <a:endParaRPr lang="en-US" sz="2800" dirty="0" smtClean="0"/>
          </a:p>
          <a:p>
            <a:pPr marL="360000" lvl="1" indent="0">
              <a:buNone/>
            </a:pPr>
            <a:endParaRPr lang="en-US" sz="2800" dirty="0"/>
          </a:p>
          <a:p>
            <a:r>
              <a:rPr lang="en-US" sz="2800" dirty="0" err="1" smtClean="0"/>
              <a:t>Ich</a:t>
            </a:r>
            <a:r>
              <a:rPr lang="en-US" sz="2800" dirty="0" smtClean="0"/>
              <a:t> [Thomas] </a:t>
            </a:r>
            <a:r>
              <a:rPr lang="en-US" sz="2800" dirty="0" err="1" smtClean="0"/>
              <a:t>komme</a:t>
            </a:r>
            <a:r>
              <a:rPr lang="en-US" sz="2800" dirty="0" smtClean="0"/>
              <a:t> </a:t>
            </a:r>
            <a:r>
              <a:rPr lang="en-US" sz="2800" dirty="0" err="1" smtClean="0"/>
              <a:t>aus</a:t>
            </a:r>
            <a:r>
              <a:rPr lang="en-US" sz="2800" dirty="0" smtClean="0"/>
              <a:t> </a:t>
            </a:r>
            <a:r>
              <a:rPr lang="en-US" sz="2800" dirty="0" err="1" smtClean="0"/>
              <a:t>Gro</a:t>
            </a:r>
            <a:r>
              <a:rPr lang="en-GB" sz="2800" dirty="0" err="1" smtClean="0"/>
              <a:t>ßbritannien</a:t>
            </a:r>
            <a:endParaRPr lang="en-GB" sz="2800" dirty="0" smtClean="0"/>
          </a:p>
          <a:p>
            <a:pPr marL="360000" lvl="1" indent="0">
              <a:buNone/>
            </a:pPr>
            <a:r>
              <a:rPr lang="en-US" sz="2800" dirty="0" smtClean="0"/>
              <a:t>-&gt; </a:t>
            </a:r>
            <a:r>
              <a:rPr lang="en-US" sz="2800" dirty="0" err="1" smtClean="0"/>
              <a:t>ich</a:t>
            </a:r>
            <a:r>
              <a:rPr lang="en-US" sz="2800" dirty="0" smtClean="0"/>
              <a:t> bin Brite</a:t>
            </a:r>
          </a:p>
          <a:p>
            <a:pPr marL="360000" lvl="1" indent="0">
              <a:buNone/>
            </a:pPr>
            <a:endParaRPr lang="en-US" sz="2800" dirty="0" smtClean="0"/>
          </a:p>
          <a:p>
            <a:pPr marL="360000" lvl="1" indent="0">
              <a:buNone/>
            </a:pPr>
            <a:endParaRPr lang="en-US" sz="2800" dirty="0" smtClean="0"/>
          </a:p>
          <a:p>
            <a:r>
              <a:rPr lang="en-US" sz="2800" dirty="0" err="1" smtClean="0"/>
              <a:t>Vorsicht</a:t>
            </a:r>
            <a:r>
              <a:rPr lang="en-US" sz="2800" dirty="0" smtClean="0"/>
              <a:t>! Man </a:t>
            </a:r>
            <a:r>
              <a:rPr lang="en-US" sz="2800" dirty="0" err="1" smtClean="0"/>
              <a:t>sagt</a:t>
            </a:r>
            <a:r>
              <a:rPr lang="en-US" sz="2800" dirty="0" smtClean="0"/>
              <a:t> </a:t>
            </a:r>
            <a:r>
              <a:rPr lang="en-US" sz="2800" dirty="0" smtClean="0">
                <a:solidFill>
                  <a:srgbClr val="FF0000"/>
                </a:solidFill>
              </a:rPr>
              <a:t>NIE</a:t>
            </a:r>
            <a:r>
              <a:rPr lang="en-US" sz="2800" dirty="0" smtClean="0"/>
              <a:t> </a:t>
            </a:r>
            <a:r>
              <a:rPr lang="en-US" sz="2800" dirty="0" err="1" smtClean="0"/>
              <a:t>ich</a:t>
            </a:r>
            <a:r>
              <a:rPr lang="en-US" sz="2800" dirty="0" smtClean="0"/>
              <a:t> bin </a:t>
            </a:r>
            <a:r>
              <a:rPr lang="en-US" sz="2800" dirty="0" err="1" smtClean="0"/>
              <a:t>britisch</a:t>
            </a:r>
            <a:r>
              <a:rPr lang="en-US" sz="2800" dirty="0" smtClean="0"/>
              <a:t> </a:t>
            </a:r>
            <a:endParaRPr lang="en-GB" sz="2800" dirty="0"/>
          </a:p>
          <a:p>
            <a:endParaRPr lang="de-DE" sz="2800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2240" y="4437112"/>
            <a:ext cx="685602" cy="758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455106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4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err="1" smtClean="0"/>
              <a:t>Sprachen</a:t>
            </a:r>
            <a:r>
              <a:rPr lang="en-US" sz="2800" dirty="0"/>
              <a:t> </a:t>
            </a:r>
            <a:r>
              <a:rPr lang="en-US" sz="2800" i="1" dirty="0" smtClean="0"/>
              <a:t>languages</a:t>
            </a:r>
            <a:endParaRPr lang="en-US" sz="2800" u="sng" dirty="0" smtClean="0"/>
          </a:p>
          <a:p>
            <a:pPr marL="0" indent="0">
              <a:buNone/>
            </a:pPr>
            <a:endParaRPr lang="en-GB" sz="2800" dirty="0" smtClean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bin </a:t>
            </a:r>
            <a:r>
              <a:rPr lang="en-GB" sz="2800" dirty="0" err="1" smtClean="0"/>
              <a:t>Britin</a:t>
            </a:r>
            <a:r>
              <a:rPr lang="en-GB" sz="2800" dirty="0" smtClean="0"/>
              <a:t> und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spreche</a:t>
            </a:r>
            <a:r>
              <a:rPr lang="en-GB" sz="2800" dirty="0" smtClean="0"/>
              <a:t> </a:t>
            </a:r>
            <a:r>
              <a:rPr lang="en-GB" sz="2800" dirty="0" err="1" smtClean="0"/>
              <a:t>Englisch</a:t>
            </a:r>
            <a:endParaRPr lang="en-GB" sz="2800" dirty="0" smtClean="0"/>
          </a:p>
          <a:p>
            <a:pPr marL="0" indent="0">
              <a:buNone/>
            </a:pPr>
            <a:endParaRPr lang="en-GB" sz="2800" dirty="0"/>
          </a:p>
          <a:p>
            <a:r>
              <a:rPr lang="en-GB" sz="2800" dirty="0" smtClean="0"/>
              <a:t>F: Was </a:t>
            </a:r>
            <a:r>
              <a:rPr lang="en-GB" sz="2800" dirty="0" err="1" smtClean="0"/>
              <a:t>sprichst</a:t>
            </a:r>
            <a:r>
              <a:rPr lang="en-GB" sz="2800" dirty="0" smtClean="0"/>
              <a:t> du?</a:t>
            </a:r>
          </a:p>
          <a:p>
            <a:pPr marL="360000" lvl="1" indent="0">
              <a:buNone/>
            </a:pPr>
            <a:r>
              <a:rPr lang="en-GB" sz="2800" dirty="0" smtClean="0"/>
              <a:t>-&gt; A: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spreche</a:t>
            </a:r>
            <a:r>
              <a:rPr lang="en-GB" sz="2800" dirty="0" smtClean="0"/>
              <a:t> </a:t>
            </a:r>
            <a:r>
              <a:rPr lang="en-GB" sz="2800" dirty="0" err="1" smtClean="0"/>
              <a:t>Englisch</a:t>
            </a:r>
            <a:endParaRPr lang="en-GB" sz="2800" dirty="0" smtClean="0"/>
          </a:p>
          <a:p>
            <a:pPr marL="360000" lvl="1" indent="0">
              <a:buNone/>
            </a:pPr>
            <a:endParaRPr lang="en-US" sz="2800" dirty="0" smtClean="0"/>
          </a:p>
          <a:p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3059624"/>
              </p:ext>
            </p:extLst>
          </p:nvPr>
        </p:nvGraphicFramePr>
        <p:xfrm>
          <a:off x="683568" y="3873287"/>
          <a:ext cx="7632847" cy="263481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2476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4075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2245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42196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99375">
                <a:tc gridSpan="4"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SPRECHEN</a:t>
                      </a:r>
                      <a:endParaRPr lang="en-GB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05550"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spreche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sprechen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0555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sprichst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sprecht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05550"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spricht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sprechen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6979843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5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err="1" smtClean="0"/>
              <a:t>Sprachen</a:t>
            </a:r>
            <a:r>
              <a:rPr lang="en-US" sz="2800" dirty="0"/>
              <a:t> </a:t>
            </a:r>
            <a:r>
              <a:rPr lang="en-US" sz="2800" i="1" dirty="0" smtClean="0"/>
              <a:t>languages</a:t>
            </a:r>
            <a:endParaRPr lang="en-US" sz="2800" u="sng" dirty="0" smtClean="0"/>
          </a:p>
          <a:p>
            <a:pPr marL="0" indent="0">
              <a:buNone/>
            </a:pPr>
            <a:endParaRPr lang="en-GB" sz="2800" dirty="0" smtClean="0"/>
          </a:p>
          <a:p>
            <a:r>
              <a:rPr lang="en-GB" sz="2800" dirty="0" err="1" smtClean="0"/>
              <a:t>Ich</a:t>
            </a:r>
            <a:r>
              <a:rPr lang="en-GB" sz="2800" dirty="0" smtClean="0"/>
              <a:t> bin </a:t>
            </a:r>
            <a:r>
              <a:rPr lang="en-GB" sz="2800" dirty="0" err="1" smtClean="0"/>
              <a:t>Britin</a:t>
            </a:r>
            <a:r>
              <a:rPr lang="en-GB" sz="2800" dirty="0" smtClean="0"/>
              <a:t> und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spreche</a:t>
            </a:r>
            <a:r>
              <a:rPr lang="en-GB" sz="2800" dirty="0" smtClean="0"/>
              <a:t> </a:t>
            </a:r>
            <a:r>
              <a:rPr lang="en-GB" sz="2800" dirty="0" err="1" smtClean="0"/>
              <a:t>Englisch</a:t>
            </a:r>
            <a:endParaRPr lang="en-GB" sz="2800" dirty="0" smtClean="0"/>
          </a:p>
          <a:p>
            <a:pPr marL="0" indent="0">
              <a:buNone/>
            </a:pPr>
            <a:endParaRPr lang="en-GB" sz="2800" dirty="0"/>
          </a:p>
          <a:p>
            <a:r>
              <a:rPr lang="en-GB" sz="2800" dirty="0" smtClean="0"/>
              <a:t>F: Was </a:t>
            </a:r>
            <a:r>
              <a:rPr lang="en-GB" sz="2800" dirty="0" err="1" smtClean="0"/>
              <a:t>sprichst</a:t>
            </a:r>
            <a:r>
              <a:rPr lang="en-GB" sz="2800" dirty="0" smtClean="0"/>
              <a:t> du?</a:t>
            </a:r>
          </a:p>
          <a:p>
            <a:pPr marL="360000" lvl="1" indent="0">
              <a:buNone/>
            </a:pPr>
            <a:r>
              <a:rPr lang="en-GB" sz="2800" dirty="0" smtClean="0"/>
              <a:t>-&gt; A: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spreche</a:t>
            </a:r>
            <a:r>
              <a:rPr lang="en-GB" sz="2800" dirty="0" smtClean="0"/>
              <a:t> </a:t>
            </a:r>
            <a:r>
              <a:rPr lang="en-GB" sz="2800" dirty="0" err="1" smtClean="0"/>
              <a:t>Englisch</a:t>
            </a:r>
            <a:endParaRPr lang="en-GB" sz="2800" dirty="0" smtClean="0"/>
          </a:p>
          <a:p>
            <a:pPr marL="360000" lvl="1" indent="0">
              <a:buNone/>
            </a:pPr>
            <a:endParaRPr lang="en-US" sz="2800" dirty="0" smtClean="0"/>
          </a:p>
          <a:p>
            <a:endParaRPr lang="en-US" sz="28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5338334"/>
              </p:ext>
            </p:extLst>
          </p:nvPr>
        </p:nvGraphicFramePr>
        <p:xfrm>
          <a:off x="683568" y="3873287"/>
          <a:ext cx="7632847" cy="2634810"/>
        </p:xfrm>
        <a:graphic>
          <a:graphicData uri="http://schemas.openxmlformats.org/drawingml/2006/table">
            <a:tbl>
              <a:tblPr firstRow="1" bandRow="1">
                <a:tableStyleId>{6E25E649-3F16-4E02-A733-19D2CDBF48F0}</a:tableStyleId>
              </a:tblPr>
              <a:tblGrid>
                <a:gridCol w="124767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2640755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322454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2421961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</a:tblGrid>
              <a:tr h="499375">
                <a:tc gridSpan="4">
                  <a:txBody>
                    <a:bodyPr/>
                    <a:lstStyle/>
                    <a:p>
                      <a:pPr algn="ctr"/>
                      <a:r>
                        <a:rPr lang="en-GB" sz="2800" dirty="0" smtClean="0"/>
                        <a:t>SPRECHEN</a:t>
                      </a:r>
                      <a:endParaRPr lang="en-GB" sz="2800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705550"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ich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spreche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wir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sprechen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705550">
                <a:tc>
                  <a:txBody>
                    <a:bodyPr/>
                    <a:lstStyle/>
                    <a:p>
                      <a:r>
                        <a:rPr lang="en-GB" sz="2800" dirty="0" smtClean="0"/>
                        <a:t>du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</a:t>
                      </a:r>
                      <a:r>
                        <a:rPr lang="en-GB" sz="2800" b="1" dirty="0" err="1" smtClean="0"/>
                        <a:t>i</a:t>
                      </a:r>
                      <a:r>
                        <a:rPr lang="en-GB" sz="2800" dirty="0" err="1" smtClean="0"/>
                        <a:t>chst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ihr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sprecht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705550"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er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</a:t>
                      </a:r>
                      <a:r>
                        <a:rPr lang="en-GB" sz="2800" b="1" dirty="0" err="1" smtClean="0"/>
                        <a:t>i</a:t>
                      </a:r>
                      <a:r>
                        <a:rPr lang="en-GB" sz="2800" dirty="0" err="1" smtClean="0"/>
                        <a:t>cht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sie</a:t>
                      </a:r>
                      <a:r>
                        <a:rPr lang="en-GB" sz="2800" dirty="0" smtClean="0"/>
                        <a:t>/</a:t>
                      </a:r>
                      <a:r>
                        <a:rPr lang="en-GB" sz="2800" dirty="0" err="1" smtClean="0"/>
                        <a:t>Sie</a:t>
                      </a:r>
                      <a:endParaRPr lang="en-GB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2800" dirty="0" err="1" smtClean="0"/>
                        <a:t>sprechen</a:t>
                      </a:r>
                      <a:endParaRPr lang="en-GB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295293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6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err="1" smtClean="0"/>
              <a:t>Nationalitäten</a:t>
            </a:r>
            <a:r>
              <a:rPr lang="en-US" sz="2800" u="sng" dirty="0" smtClean="0"/>
              <a:t> &amp; </a:t>
            </a:r>
            <a:r>
              <a:rPr lang="en-US" sz="2800" u="sng" dirty="0" err="1" smtClean="0"/>
              <a:t>Sprachen</a:t>
            </a:r>
            <a:endParaRPr lang="en-US" sz="2800" u="sng" dirty="0" smtClean="0"/>
          </a:p>
          <a:p>
            <a:pPr marL="0" indent="0" algn="ctr">
              <a:buNone/>
            </a:pPr>
            <a:endParaRPr lang="en-US" sz="2800" u="sng" dirty="0"/>
          </a:p>
          <a:p>
            <a:r>
              <a:rPr lang="en-GB" sz="2800" dirty="0" err="1" smtClean="0"/>
              <a:t>Buch</a:t>
            </a:r>
            <a:r>
              <a:rPr lang="en-GB" sz="2800" dirty="0" smtClean="0"/>
              <a:t>: S.2, Ü.5: </a:t>
            </a:r>
            <a:r>
              <a:rPr lang="en-GB" sz="2800" dirty="0" err="1" smtClean="0"/>
              <a:t>ordne</a:t>
            </a:r>
            <a:r>
              <a:rPr lang="en-GB" sz="2800" dirty="0" smtClean="0"/>
              <a:t> die </a:t>
            </a:r>
            <a:r>
              <a:rPr lang="en-GB" sz="2800" dirty="0" err="1" smtClean="0"/>
              <a:t>Nationalitäten</a:t>
            </a:r>
            <a:r>
              <a:rPr lang="en-GB" sz="2800" dirty="0" smtClean="0"/>
              <a:t>, </a:t>
            </a:r>
            <a:r>
              <a:rPr lang="en-GB" sz="2800" dirty="0" err="1" smtClean="0"/>
              <a:t>Länder</a:t>
            </a:r>
            <a:r>
              <a:rPr lang="en-GB" sz="2800" dirty="0"/>
              <a:t> </a:t>
            </a:r>
            <a:r>
              <a:rPr lang="en-GB" sz="2800" dirty="0" smtClean="0"/>
              <a:t>und </a:t>
            </a:r>
            <a:r>
              <a:rPr lang="en-GB" sz="2800" dirty="0" err="1" smtClean="0"/>
              <a:t>Sprachen</a:t>
            </a:r>
            <a:r>
              <a:rPr lang="en-GB" sz="2800" dirty="0" smtClean="0"/>
              <a:t> </a:t>
            </a:r>
            <a:r>
              <a:rPr lang="en-GB" sz="2800" dirty="0" err="1" smtClean="0"/>
              <a:t>zu</a:t>
            </a:r>
            <a:r>
              <a:rPr lang="en-GB" sz="2800" dirty="0" smtClean="0"/>
              <a:t> </a:t>
            </a:r>
            <a:r>
              <a:rPr lang="en-GB" sz="2800" i="1" dirty="0" smtClean="0"/>
              <a:t>match up the nationalities, countries and languages</a:t>
            </a:r>
          </a:p>
          <a:p>
            <a:endParaRPr lang="en-GB" sz="2800" i="1" dirty="0"/>
          </a:p>
          <a:p>
            <a:r>
              <a:rPr lang="en-GB" sz="2800" dirty="0" err="1" smtClean="0"/>
              <a:t>z.B</a:t>
            </a:r>
            <a:r>
              <a:rPr lang="en-GB" sz="2800" dirty="0" smtClean="0"/>
              <a:t>.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komme</a:t>
            </a:r>
            <a:r>
              <a:rPr lang="en-GB" sz="2800" dirty="0" smtClean="0"/>
              <a:t> </a:t>
            </a:r>
            <a:r>
              <a:rPr lang="en-GB" sz="2800" dirty="0" err="1" smtClean="0"/>
              <a:t>aus</a:t>
            </a:r>
            <a:r>
              <a:rPr lang="en-GB" sz="2800" dirty="0" smtClean="0"/>
              <a:t> England, </a:t>
            </a:r>
            <a:r>
              <a:rPr lang="en-GB" sz="2800" dirty="0" err="1" smtClean="0"/>
              <a:t>ich</a:t>
            </a:r>
            <a:r>
              <a:rPr lang="en-GB" sz="2800" dirty="0" smtClean="0"/>
              <a:t> bin </a:t>
            </a:r>
            <a:r>
              <a:rPr lang="en-GB" sz="2800" dirty="0" err="1" smtClean="0"/>
              <a:t>Engländerin</a:t>
            </a:r>
            <a:r>
              <a:rPr lang="en-GB" sz="2800" dirty="0" smtClean="0"/>
              <a:t> und </a:t>
            </a:r>
            <a:r>
              <a:rPr lang="en-GB" sz="2800" dirty="0" err="1" smtClean="0"/>
              <a:t>ich</a:t>
            </a:r>
            <a:r>
              <a:rPr lang="en-GB" sz="2800" dirty="0" smtClean="0"/>
              <a:t> </a:t>
            </a:r>
            <a:r>
              <a:rPr lang="en-GB" sz="2800" dirty="0" err="1" smtClean="0"/>
              <a:t>spreche</a:t>
            </a:r>
            <a:r>
              <a:rPr lang="en-GB" sz="2800" dirty="0" smtClean="0"/>
              <a:t> </a:t>
            </a:r>
            <a:r>
              <a:rPr lang="en-GB" sz="2800" dirty="0" err="1" smtClean="0"/>
              <a:t>Englisch</a:t>
            </a:r>
            <a:endParaRPr lang="en-GB" sz="2800" dirty="0" smtClean="0"/>
          </a:p>
          <a:p>
            <a:endParaRPr lang="en-GB" sz="2800" dirty="0"/>
          </a:p>
          <a:p>
            <a:r>
              <a:rPr lang="en-GB" sz="2800" dirty="0" err="1" smtClean="0"/>
              <a:t>Versuche</a:t>
            </a:r>
            <a:r>
              <a:rPr lang="en-GB" sz="2800" dirty="0" smtClean="0"/>
              <a:t>, </a:t>
            </a:r>
            <a:r>
              <a:rPr lang="en-GB" sz="2800" dirty="0" err="1" smtClean="0"/>
              <a:t>andere</a:t>
            </a:r>
            <a:r>
              <a:rPr lang="en-GB" sz="2800" dirty="0" smtClean="0"/>
              <a:t> </a:t>
            </a:r>
            <a:r>
              <a:rPr lang="en-GB" sz="2800" dirty="0" err="1" smtClean="0"/>
              <a:t>Pronomen</a:t>
            </a:r>
            <a:r>
              <a:rPr lang="en-GB" sz="2800" dirty="0" smtClean="0"/>
              <a:t> </a:t>
            </a:r>
            <a:r>
              <a:rPr lang="en-GB" sz="2800" dirty="0" err="1" smtClean="0"/>
              <a:t>zu</a:t>
            </a:r>
            <a:r>
              <a:rPr lang="en-GB" sz="2800" dirty="0" smtClean="0"/>
              <a:t> </a:t>
            </a:r>
            <a:r>
              <a:rPr lang="en-GB" sz="2800" dirty="0" err="1" smtClean="0"/>
              <a:t>verwenden</a:t>
            </a:r>
            <a:r>
              <a:rPr lang="en-GB" sz="2800" dirty="0" smtClean="0"/>
              <a:t> </a:t>
            </a:r>
            <a:r>
              <a:rPr lang="en-GB" sz="2800" i="1" dirty="0" smtClean="0"/>
              <a:t>try to use different pronouns, e.g. </a:t>
            </a:r>
            <a:r>
              <a:rPr lang="en-GB" sz="2800" dirty="0" err="1" smtClean="0"/>
              <a:t>Er</a:t>
            </a:r>
            <a:r>
              <a:rPr lang="en-GB" sz="2800" dirty="0" smtClean="0"/>
              <a:t> </a:t>
            </a:r>
            <a:r>
              <a:rPr lang="en-GB" sz="2800" dirty="0" err="1" smtClean="0"/>
              <a:t>kommt</a:t>
            </a:r>
            <a:r>
              <a:rPr lang="en-GB" sz="2800" dirty="0" smtClean="0"/>
              <a:t> </a:t>
            </a:r>
            <a:r>
              <a:rPr lang="en-GB" sz="2800" dirty="0" err="1" smtClean="0"/>
              <a:t>aus</a:t>
            </a:r>
            <a:r>
              <a:rPr lang="en-GB" sz="2800" dirty="0" smtClean="0"/>
              <a:t> </a:t>
            </a:r>
            <a:r>
              <a:rPr lang="en-GB" sz="2800" dirty="0" err="1" smtClean="0"/>
              <a:t>Irland</a:t>
            </a:r>
            <a:r>
              <a:rPr lang="en-GB" sz="2800" dirty="0" smtClean="0"/>
              <a:t>, </a:t>
            </a:r>
            <a:r>
              <a:rPr lang="en-GB" sz="2800" dirty="0" err="1" smtClean="0"/>
              <a:t>er</a:t>
            </a:r>
            <a:r>
              <a:rPr lang="en-GB" sz="2800" dirty="0" smtClean="0"/>
              <a:t> </a:t>
            </a:r>
            <a:r>
              <a:rPr lang="en-GB" sz="2800" dirty="0" err="1" smtClean="0"/>
              <a:t>ist</a:t>
            </a:r>
            <a:r>
              <a:rPr lang="en-GB" sz="2800" dirty="0" smtClean="0"/>
              <a:t> Ire und </a:t>
            </a:r>
            <a:r>
              <a:rPr lang="en-GB" sz="2800" dirty="0" err="1" smtClean="0"/>
              <a:t>er</a:t>
            </a:r>
            <a:r>
              <a:rPr lang="en-GB" sz="2800" dirty="0" smtClean="0"/>
              <a:t> </a:t>
            </a:r>
            <a:r>
              <a:rPr lang="en-GB" sz="2800" dirty="0" err="1" smtClean="0"/>
              <a:t>spricht</a:t>
            </a:r>
            <a:r>
              <a:rPr lang="en-GB" sz="2800" dirty="0" smtClean="0"/>
              <a:t> </a:t>
            </a:r>
            <a:r>
              <a:rPr lang="en-GB" sz="2800" dirty="0" err="1" smtClean="0"/>
              <a:t>Irisch</a:t>
            </a:r>
            <a:r>
              <a:rPr lang="en-GB" sz="2800" dirty="0" smtClean="0"/>
              <a:t> und </a:t>
            </a:r>
            <a:r>
              <a:rPr lang="en-GB" sz="2800" dirty="0" err="1" smtClean="0"/>
              <a:t>Englisch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8114960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7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/>
              <a:t>d</a:t>
            </a:r>
            <a:r>
              <a:rPr lang="en-US" sz="2800" u="sng" dirty="0" smtClean="0"/>
              <a:t>as Alphabet</a:t>
            </a:r>
          </a:p>
          <a:p>
            <a:pPr marL="0" indent="0" algn="ctr">
              <a:buNone/>
            </a:pPr>
            <a:endParaRPr lang="en-US" sz="2800" u="sng" dirty="0" smtClean="0"/>
          </a:p>
          <a:p>
            <a:pPr marL="0" indent="0">
              <a:buNone/>
            </a:pPr>
            <a:r>
              <a:rPr lang="en-US" sz="3200" dirty="0"/>
              <a:t>a</a:t>
            </a:r>
            <a:r>
              <a:rPr lang="en-US" sz="3200" dirty="0" smtClean="0"/>
              <a:t> b c d e f g h </a:t>
            </a:r>
            <a:r>
              <a:rPr lang="en-US" sz="3200" dirty="0" err="1" smtClean="0"/>
              <a:t>i</a:t>
            </a:r>
            <a:r>
              <a:rPr lang="en-US" sz="3200" dirty="0" smtClean="0"/>
              <a:t> j k l m n o p q r s t u v w x y z </a:t>
            </a:r>
          </a:p>
          <a:p>
            <a:pPr marL="0" indent="0">
              <a:buNone/>
            </a:pPr>
            <a:endParaRPr lang="en-US" sz="3200" dirty="0" smtClean="0"/>
          </a:p>
          <a:p>
            <a:pPr marL="0" indent="0">
              <a:buNone/>
            </a:pPr>
            <a:r>
              <a:rPr lang="de-DE" sz="3200" dirty="0"/>
              <a:t>ä ü ö </a:t>
            </a:r>
            <a:r>
              <a:rPr lang="de-DE" sz="3200" dirty="0" smtClean="0"/>
              <a:t>ß</a:t>
            </a:r>
          </a:p>
          <a:p>
            <a:pPr marL="0" indent="0">
              <a:buNone/>
            </a:pPr>
            <a:endParaRPr lang="de-DE" sz="3200" dirty="0"/>
          </a:p>
          <a:p>
            <a:r>
              <a:rPr lang="de-DE" sz="3200" dirty="0" smtClean="0"/>
              <a:t>Wie ist dein Name? </a:t>
            </a:r>
            <a:r>
              <a:rPr lang="de-DE" sz="3200" i="1" dirty="0" smtClean="0"/>
              <a:t>Mein Name ist Sophie</a:t>
            </a:r>
          </a:p>
          <a:p>
            <a:endParaRPr lang="de-DE" sz="3200" i="1" dirty="0"/>
          </a:p>
          <a:p>
            <a:r>
              <a:rPr lang="de-DE" sz="3200" dirty="0" smtClean="0"/>
              <a:t>Wie schreibt man das? </a:t>
            </a:r>
            <a:r>
              <a:rPr lang="de-DE" sz="3200" i="1" dirty="0" smtClean="0"/>
              <a:t>Man schreibt das...</a:t>
            </a:r>
            <a:endParaRPr lang="en-US" sz="32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76318824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8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1043608" y="1196752"/>
            <a:ext cx="6595472" cy="1656184"/>
          </a:xfrm>
        </p:spPr>
        <p:txBody>
          <a:bodyPr/>
          <a:lstStyle/>
          <a:p>
            <a:pPr marL="0" indent="0" algn="ctr">
              <a:buNone/>
            </a:pPr>
            <a:endParaRPr lang="en-US" sz="2800" u="sng" dirty="0" smtClean="0"/>
          </a:p>
          <a:p>
            <a:endParaRPr lang="en-US" sz="2800" dirty="0" smtClean="0"/>
          </a:p>
          <a:p>
            <a:endParaRPr lang="en-US" sz="2800" dirty="0"/>
          </a:p>
          <a:p>
            <a:pPr marL="0" indent="0" algn="ctr">
              <a:buNone/>
            </a:pPr>
            <a:r>
              <a:rPr lang="en-US" sz="2800" dirty="0" err="1" smtClean="0"/>
              <a:t>Frage</a:t>
            </a:r>
            <a:r>
              <a:rPr lang="en-US" sz="2800" dirty="0" smtClean="0"/>
              <a:t> </a:t>
            </a:r>
            <a:r>
              <a:rPr lang="en-US" sz="2800" dirty="0" err="1" smtClean="0"/>
              <a:t>deiner</a:t>
            </a:r>
            <a:r>
              <a:rPr lang="en-US" sz="2800" dirty="0" smtClean="0"/>
              <a:t> </a:t>
            </a:r>
            <a:r>
              <a:rPr lang="en-US" sz="2800" dirty="0" err="1" smtClean="0"/>
              <a:t>Partnerin</a:t>
            </a:r>
            <a:r>
              <a:rPr lang="en-US" sz="2800" dirty="0" smtClean="0"/>
              <a:t>/Partner, </a:t>
            </a:r>
            <a:r>
              <a:rPr lang="en-US" sz="2800" dirty="0" err="1" smtClean="0"/>
              <a:t>wie</a:t>
            </a:r>
            <a:r>
              <a:rPr lang="en-US" sz="2800" dirty="0" smtClean="0"/>
              <a:t> man </a:t>
            </a:r>
            <a:r>
              <a:rPr lang="en-US" sz="2800" dirty="0" err="1" smtClean="0"/>
              <a:t>ihr</a:t>
            </a:r>
            <a:r>
              <a:rPr lang="en-US" sz="2800" dirty="0" smtClean="0"/>
              <a:t>/sein </a:t>
            </a:r>
            <a:r>
              <a:rPr lang="en-US" sz="2800" dirty="0" err="1" smtClean="0"/>
              <a:t>Nachname</a:t>
            </a:r>
            <a:r>
              <a:rPr lang="en-US" sz="2800" dirty="0" smtClean="0"/>
              <a:t> </a:t>
            </a:r>
            <a:r>
              <a:rPr lang="en-US" sz="2800" dirty="0" err="1" smtClean="0"/>
              <a:t>schreibt</a:t>
            </a:r>
            <a:r>
              <a:rPr lang="en-US" sz="2800" dirty="0" smtClean="0"/>
              <a:t>!</a:t>
            </a:r>
          </a:p>
          <a:p>
            <a:pPr marL="0" indent="0" algn="ctr">
              <a:buNone/>
            </a:pPr>
            <a:endParaRPr lang="en-US" sz="2800" dirty="0"/>
          </a:p>
          <a:p>
            <a:pPr marL="0" indent="0" algn="ctr">
              <a:buNone/>
            </a:pPr>
            <a:r>
              <a:rPr lang="en-US" sz="2800" dirty="0"/>
              <a:t>(</a:t>
            </a:r>
            <a:r>
              <a:rPr lang="en-US" sz="2800" i="1" dirty="0" err="1" smtClean="0"/>
              <a:t>Wie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ist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dein</a:t>
            </a:r>
            <a:r>
              <a:rPr lang="en-US" sz="2800" i="1" dirty="0" smtClean="0"/>
              <a:t> </a:t>
            </a:r>
            <a:r>
              <a:rPr lang="en-US" sz="2800" i="1" dirty="0" err="1" smtClean="0"/>
              <a:t>Nachname</a:t>
            </a:r>
            <a:r>
              <a:rPr lang="en-US" sz="2800" i="1" dirty="0" smtClean="0"/>
              <a:t>/</a:t>
            </a:r>
            <a:r>
              <a:rPr lang="en-US" sz="2800" i="1" dirty="0" err="1" smtClean="0"/>
              <a:t>Familienname</a:t>
            </a:r>
            <a:r>
              <a:rPr lang="en-US" sz="2800" i="1" dirty="0" smtClean="0"/>
              <a:t>?</a:t>
            </a:r>
            <a:r>
              <a:rPr lang="en-US" sz="2800" dirty="0"/>
              <a:t>)</a:t>
            </a:r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349897169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xmlns="" id="{F641C1A6-E5FF-43C8-B3EF-A139A6638EA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AE96E1-FE19-476C-9CF0-3BB4903735D9}" type="slidenum">
              <a:rPr lang="en-GB" altLang="en-US" smtClean="0"/>
              <a:pPr/>
              <a:t>9</a:t>
            </a:fld>
            <a:endParaRPr lang="en-GB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72EA137-58FD-4040-A689-A6C417CB5EFE}"/>
              </a:ext>
            </a:extLst>
          </p:cNvPr>
          <p:cNvSpPr>
            <a:spLocks noGrp="1"/>
          </p:cNvSpPr>
          <p:nvPr>
            <p:ph sz="quarter" idx="11"/>
          </p:nvPr>
        </p:nvSpPr>
        <p:spPr>
          <a:xfrm>
            <a:off x="424800" y="476672"/>
            <a:ext cx="8395672" cy="5904656"/>
          </a:xfrm>
        </p:spPr>
        <p:txBody>
          <a:bodyPr/>
          <a:lstStyle/>
          <a:p>
            <a:pPr marL="0" indent="0" algn="ctr">
              <a:buNone/>
            </a:pPr>
            <a:r>
              <a:rPr lang="en-US" sz="2800" u="sng" dirty="0" smtClean="0"/>
              <a:t>the</a:t>
            </a:r>
          </a:p>
          <a:p>
            <a:pPr marL="0" indent="0" algn="ctr">
              <a:buNone/>
            </a:pPr>
            <a:endParaRPr lang="en-US" sz="2800" u="sng" dirty="0" smtClean="0"/>
          </a:p>
          <a:p>
            <a:pPr marL="0" indent="0">
              <a:buNone/>
            </a:pPr>
            <a:r>
              <a:rPr lang="en-US" sz="3200" dirty="0"/>
              <a:t>d</a:t>
            </a:r>
            <a:r>
              <a:rPr lang="en-US" sz="3200" dirty="0" smtClean="0"/>
              <a:t>er Lehrer – die </a:t>
            </a:r>
            <a:r>
              <a:rPr lang="en-US" sz="3200" dirty="0" err="1" smtClean="0"/>
              <a:t>Lehrerin</a:t>
            </a:r>
            <a:r>
              <a:rPr lang="en-US" sz="3200" dirty="0" smtClean="0"/>
              <a:t> – die </a:t>
            </a:r>
            <a:r>
              <a:rPr lang="en-US" sz="3200" dirty="0" err="1" smtClean="0"/>
              <a:t>Lehrerinnen</a:t>
            </a:r>
            <a:r>
              <a:rPr lang="en-US" sz="3200" dirty="0" smtClean="0"/>
              <a:t>?</a:t>
            </a:r>
          </a:p>
          <a:p>
            <a:pPr marL="0" indent="0">
              <a:buNone/>
            </a:pPr>
            <a:endParaRPr lang="en-US" sz="3200" dirty="0"/>
          </a:p>
          <a:p>
            <a:pPr marL="0" indent="0">
              <a:buNone/>
            </a:pPr>
            <a:endParaRPr lang="en-US" sz="2800" dirty="0" smtClean="0"/>
          </a:p>
          <a:p>
            <a:pPr marL="0" indent="0" algn="ctr">
              <a:buNone/>
            </a:pPr>
            <a:endParaRPr lang="en-US" sz="2800" u="sng" dirty="0"/>
          </a:p>
        </p:txBody>
      </p:sp>
    </p:spTree>
    <p:extLst>
      <p:ext uri="{BB962C8B-B14F-4D97-AF65-F5344CB8AC3E}">
        <p14:creationId xmlns:p14="http://schemas.microsoft.com/office/powerpoint/2010/main" val="92909569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UoR Theme">
  <a:themeElements>
    <a:clrScheme name="UoR - Purple">
      <a:dk1>
        <a:srgbClr val="50535A"/>
      </a:dk1>
      <a:lt1>
        <a:srgbClr val="FFFFFF"/>
      </a:lt1>
      <a:dk2>
        <a:srgbClr val="000000"/>
      </a:dk2>
      <a:lt2>
        <a:srgbClr val="E0E0E1"/>
      </a:lt2>
      <a:accent1>
        <a:srgbClr val="79679C"/>
      </a:accent1>
      <a:accent2>
        <a:srgbClr val="EF7945"/>
      </a:accent2>
      <a:accent3>
        <a:srgbClr val="009A84"/>
      </a:accent3>
      <a:accent4>
        <a:srgbClr val="8ABD24"/>
      </a:accent4>
      <a:accent5>
        <a:srgbClr val="00AEEF"/>
      </a:accent5>
      <a:accent6>
        <a:srgbClr val="D2002E"/>
      </a:accent6>
      <a:hlink>
        <a:srgbClr val="D2002E"/>
      </a:hlink>
      <a:folHlink>
        <a:srgbClr val="50535A"/>
      </a:folHlink>
    </a:clrScheme>
    <a:fontScheme name="Custom 1">
      <a:majorFont>
        <a:latin typeface="Effra Bold"/>
        <a:ea typeface=""/>
        <a:cs typeface=""/>
      </a:majorFont>
      <a:minorFont>
        <a:latin typeface="Effr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38100">
          <a:solidFill>
            <a:schemeClr val="accent1"/>
          </a:solidFill>
        </a:ln>
      </a:spPr>
      <a:bodyPr wrap="none">
        <a:spAutoFit/>
      </a:bodyPr>
      <a:lstStyle>
        <a:defPPr>
          <a:defRPr dirty="0">
            <a:solidFill>
              <a:schemeClr val="tx2"/>
            </a:solidFill>
            <a:latin typeface="+mn-lt"/>
          </a:defRPr>
        </a:defPPr>
      </a:lstStyle>
    </a:spDef>
    <a:lnDef>
      <a:spPr bwMode="auto">
        <a:noFill/>
        <a:ln w="38100" cap="flat" cmpd="sng" algn="ctr">
          <a:solidFill>
            <a:schemeClr val="accent1"/>
          </a:solidFill>
          <a:prstDash val="solid"/>
          <a:round/>
          <a:headEnd type="none" w="med" len="med"/>
          <a:tailEnd type="none" w="med" len="med"/>
        </a:ln>
        <a:effectLst/>
        <a:extLst>
          <a:ext uri="{909E8E84-426E-40DD-AFC4-6F175D3DCCD1}">
            <a14:hiddenFill xmlns:a14="http://schemas.microsoft.com/office/drawing/2010/main">
              <a:solidFill>
                <a:schemeClr val="accent1"/>
              </a:solidFill>
            </a14:hiddenFill>
          </a:ex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rgbClr val="808080"/>
                </a:outerShdw>
              </a:effectLst>
            </a14:hiddenEffects>
          </a:ext>
        </a:extLst>
      </a:spPr>
      <a:bodyPr/>
      <a:lstStyle/>
    </a:lnDef>
    <a:txDef>
      <a:spPr>
        <a:noFill/>
      </a:spPr>
      <a:bodyPr wrap="square" rtlCol="0">
        <a:spAutoFit/>
      </a:bodyPr>
      <a:lstStyle>
        <a:defPPr>
          <a:defRPr dirty="0" smtClean="0">
            <a:solidFill>
              <a:schemeClr val="tx2"/>
            </a:solidFill>
            <a:latin typeface="+mn-lt"/>
          </a:defRPr>
        </a:defPPr>
      </a:lstStyle>
    </a:txDef>
  </a:objectDefaults>
  <a:extraClrSchemeLst>
    <a:extraClrScheme>
      <a:clrScheme name="UoR - Red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D2002E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Orange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EF7945"/>
        </a:accent1>
        <a:accent2>
          <a:srgbClr val="D2002E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Jade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009A84"/>
        </a:accent1>
        <a:accent2>
          <a:srgbClr val="EF7945"/>
        </a:accent2>
        <a:accent3>
          <a:srgbClr val="D2002E"/>
        </a:accent3>
        <a:accent4>
          <a:srgbClr val="8ABD24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Green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8ABD24"/>
        </a:accent1>
        <a:accent2>
          <a:srgbClr val="EF7945"/>
        </a:accent2>
        <a:accent3>
          <a:srgbClr val="009A84"/>
        </a:accent3>
        <a:accent4>
          <a:srgbClr val="D2002E"/>
        </a:accent4>
        <a:accent5>
          <a:srgbClr val="00AEEF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Cyan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00AEEF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D2002E"/>
        </a:accent5>
        <a:accent6>
          <a:srgbClr val="79679C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Purple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79679C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D2002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UoR - Pink">
        <a:dk1>
          <a:srgbClr val="50535A"/>
        </a:dk1>
        <a:lt1>
          <a:srgbClr val="FFFFFF"/>
        </a:lt1>
        <a:dk2>
          <a:srgbClr val="000000"/>
        </a:dk2>
        <a:lt2>
          <a:srgbClr val="E0E0E1"/>
        </a:lt2>
        <a:accent1>
          <a:srgbClr val="E6007E"/>
        </a:accent1>
        <a:accent2>
          <a:srgbClr val="EF7945"/>
        </a:accent2>
        <a:accent3>
          <a:srgbClr val="009A84"/>
        </a:accent3>
        <a:accent4>
          <a:srgbClr val="8ABD24"/>
        </a:accent4>
        <a:accent5>
          <a:srgbClr val="00AEEF"/>
        </a:accent5>
        <a:accent6>
          <a:srgbClr val="D2002E"/>
        </a:accent6>
        <a:hlink>
          <a:srgbClr val="D2002E"/>
        </a:hlink>
        <a:folHlink>
          <a:srgbClr val="50535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UoR-PP-Template-STANDARD-WIDTH-v-24</Template>
  <TotalTime>3221</TotalTime>
  <Words>724</Words>
  <Application>Microsoft Office PowerPoint</Application>
  <PresentationFormat>On-screen Show (4:3)</PresentationFormat>
  <Paragraphs>333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9" baseType="lpstr">
      <vt:lpstr>Arial</vt:lpstr>
      <vt:lpstr>Effra</vt:lpstr>
      <vt:lpstr>Calibri</vt:lpstr>
      <vt:lpstr>Times New Roman</vt:lpstr>
      <vt:lpstr>Arial Bold</vt:lpstr>
      <vt:lpstr>Arial Black</vt:lpstr>
      <vt:lpstr>UoR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University of Reading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Greta Carey</dc:creator>
  <cp:lastModifiedBy>Sophie Payne</cp:lastModifiedBy>
  <cp:revision>84</cp:revision>
  <cp:lastPrinted>2006-09-19T14:59:33Z</cp:lastPrinted>
  <dcterms:created xsi:type="dcterms:W3CDTF">2017-06-27T11:05:49Z</dcterms:created>
  <dcterms:modified xsi:type="dcterms:W3CDTF">2019-10-08T11:03:13Z</dcterms:modified>
</cp:coreProperties>
</file>